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89" r:id="rId2"/>
    <p:sldMasterId id="2147483702" r:id="rId3"/>
  </p:sldMasterIdLst>
  <p:notesMasterIdLst>
    <p:notesMasterId r:id="rId29"/>
  </p:notesMasterIdLst>
  <p:sldIdLst>
    <p:sldId id="341" r:id="rId4"/>
    <p:sldId id="314" r:id="rId5"/>
    <p:sldId id="317" r:id="rId6"/>
    <p:sldId id="318" r:id="rId7"/>
    <p:sldId id="330" r:id="rId8"/>
    <p:sldId id="329" r:id="rId9"/>
    <p:sldId id="331" r:id="rId10"/>
    <p:sldId id="333" r:id="rId11"/>
    <p:sldId id="334" r:id="rId12"/>
    <p:sldId id="268" r:id="rId13"/>
    <p:sldId id="335" r:id="rId14"/>
    <p:sldId id="265" r:id="rId15"/>
    <p:sldId id="336" r:id="rId16"/>
    <p:sldId id="337" r:id="rId17"/>
    <p:sldId id="282" r:id="rId18"/>
    <p:sldId id="338" r:id="rId19"/>
    <p:sldId id="339" r:id="rId20"/>
    <p:sldId id="340" r:id="rId21"/>
    <p:sldId id="295" r:id="rId22"/>
    <p:sldId id="342" r:id="rId23"/>
    <p:sldId id="343" r:id="rId24"/>
    <p:sldId id="344" r:id="rId25"/>
    <p:sldId id="345" r:id="rId26"/>
    <p:sldId id="346" r:id="rId27"/>
    <p:sldId id="326" r:id="rId28"/>
  </p:sldIdLst>
  <p:sldSz cx="24384000" cy="13716000"/>
  <p:notesSz cx="6858000" cy="9144000"/>
  <p:defaultTex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07997"/>
    <a:srgbClr val="8DA8BC"/>
    <a:srgbClr val="2D3541"/>
    <a:srgbClr val="00558D"/>
    <a:srgbClr val="112433"/>
    <a:srgbClr val="3D2F2F"/>
    <a:srgbClr val="260000"/>
    <a:srgbClr val="0368E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83" autoAdjust="0"/>
    <p:restoredTop sz="96070" autoAdjust="0"/>
  </p:normalViewPr>
  <p:slideViewPr>
    <p:cSldViewPr snapToGrid="0">
      <p:cViewPr varScale="1">
        <p:scale>
          <a:sx n="45" d="100"/>
          <a:sy n="45" d="100"/>
        </p:scale>
        <p:origin x="93" y="537"/>
      </p:cViewPr>
      <p:guideLst>
        <p:guide orient="horz" pos="4320"/>
        <p:guide pos="76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0-04T13:20:46.259"/>
    </inkml:context>
    <inkml:brush xml:id="br0">
      <inkml:brushProperty name="width" value="0.025" units="cm"/>
      <inkml:brushProperty name="height" value="0.025" units="cm"/>
    </inkml:brush>
  </inkml:definitions>
  <inkml:traceGroup>
    <inkml:annotationXML>
      <emma:emma xmlns:emma="http://www.w3.org/2003/04/emma" version="1.0">
        <emma:interpretation id="{0FEDBAF9-1B63-4341-8D9A-FA7D0D35C439}" emma:medium="tactile" emma:mode="ink">
          <msink:context xmlns:msink="http://schemas.microsoft.com/ink/2010/main" type="writingRegion" rotatedBoundingBox="41552,33804 41772,33804 41772,33950 41552,33950"/>
        </emma:interpretation>
      </emma:emma>
    </inkml:annotationXML>
    <inkml:traceGroup>
      <inkml:annotationXML>
        <emma:emma xmlns:emma="http://www.w3.org/2003/04/emma" version="1.0">
          <emma:interpretation id="{AB23B155-6F05-4FA7-A37B-D13A273AFD90}" emma:medium="tactile" emma:mode="ink">
            <msink:context xmlns:msink="http://schemas.microsoft.com/ink/2010/main" type="paragraph" rotatedBoundingBox="41552,33804 41772,33804 41772,33950 41552,33950" alignmentLevel="1"/>
          </emma:interpretation>
        </emma:emma>
      </inkml:annotationXML>
      <inkml:traceGroup>
        <inkml:annotationXML>
          <emma:emma xmlns:emma="http://www.w3.org/2003/04/emma" version="1.0">
            <emma:interpretation id="{8F209EE7-584F-4D76-B5CA-88DC195B3010}" emma:medium="tactile" emma:mode="ink">
              <msink:context xmlns:msink="http://schemas.microsoft.com/ink/2010/main" type="line" rotatedBoundingBox="41552,33804 41772,33804 41772,33950 41552,33950"/>
            </emma:interpretation>
          </emma:emma>
        </inkml:annotationXML>
        <inkml:traceGroup>
          <inkml:annotationXML>
            <emma:emma xmlns:emma="http://www.w3.org/2003/04/emma" version="1.0">
              <emma:interpretation id="{8BD5391D-A38D-4C91-B569-2ED395314F34}" emma:medium="tactile" emma:mode="ink">
                <msink:context xmlns:msink="http://schemas.microsoft.com/ink/2010/main" type="inkWord" rotatedBoundingBox="41552,33804 41772,33804 41772,33950 41552,33950"/>
              </emma:interpretation>
              <emma:one-of disjunction-type="recognition" id="oneOf0">
                <emma:interpretation id="interp0" emma:lang="en-US" emma:confidence="0">
                  <emma:literal>•</emma:literal>
                </emma:interpretation>
                <emma:interpretation id="interp1" emma:lang="en-US" emma:confidence="0">
                  <emma:literal>.</emma:literal>
                </emma:interpretation>
                <emma:interpretation id="interp2" emma:lang="en-US" emma:confidence="0">
                  <emma:literal>~</emma:literal>
                </emma:interpretation>
                <emma:interpretation id="interp3" emma:lang="en-US" emma:confidence="0">
                  <emma:literal>,</emma:literal>
                </emma:interpretation>
                <emma:interpretation id="interp4" emma:lang="en-US" emma:confidence="0">
                  <emma:literal>A</emma:literal>
                </emma:interpretation>
              </emma:one-of>
            </emma:emma>
          </inkml:annotationXML>
          <inkml:trace contextRef="#ctx0" brushRef="#br0">42688 38944 11136,'-158'-106'4128,"121"82"-2241,12 8-4158,25 16-321,10 0-1024,5 6-256,32-6 1536,9 0 800</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0-04T13:21:01.935"/>
    </inkml:context>
    <inkml:brush xml:id="br0">
      <inkml:brushProperty name="width" value="0.025" units="cm"/>
      <inkml:brushProperty name="height" value="0.025" units="cm"/>
    </inkml:brush>
  </inkml:definitions>
  <inkml:traceGroup>
    <inkml:annotationXML>
      <emma:emma xmlns:emma="http://www.w3.org/2003/04/emma" version="1.0">
        <emma:interpretation id="{3D11C879-F7B9-4839-BDF7-43D1ED21D7B3}" emma:medium="tactile" emma:mode="ink">
          <msink:context xmlns:msink="http://schemas.microsoft.com/ink/2010/main" type="writingRegion" rotatedBoundingBox="44070,15158 44107,15158 44107,15198 44070,15198"/>
        </emma:interpretation>
      </emma:emma>
    </inkml:annotationXML>
    <inkml:traceGroup>
      <inkml:annotationXML>
        <emma:emma xmlns:emma="http://www.w3.org/2003/04/emma" version="1.0">
          <emma:interpretation id="{9192DFF6-FB98-401A-AAB7-2E06DEBDF27D}" emma:medium="tactile" emma:mode="ink">
            <msink:context xmlns:msink="http://schemas.microsoft.com/ink/2010/main" type="paragraph" rotatedBoundingBox="44070,15158 44107,15158 44107,15198 44070,15198" alignmentLevel="1"/>
          </emma:interpretation>
        </emma:emma>
      </inkml:annotationXML>
      <inkml:traceGroup>
        <inkml:annotationXML>
          <emma:emma xmlns:emma="http://www.w3.org/2003/04/emma" version="1.0">
            <emma:interpretation id="{104A401B-E416-495E-A0FD-5AED562D80ED}" emma:medium="tactile" emma:mode="ink">
              <msink:context xmlns:msink="http://schemas.microsoft.com/ink/2010/main" type="line" rotatedBoundingBox="44070,15158 44107,15158 44107,15198 44070,15198"/>
            </emma:interpretation>
          </emma:emma>
        </inkml:annotationXML>
        <inkml:traceGroup>
          <inkml:annotationXML>
            <emma:emma xmlns:emma="http://www.w3.org/2003/04/emma" version="1.0">
              <emma:interpretation id="{5A9E5DB9-0630-4E02-AC02-2EDDF3F24529}" emma:medium="tactile" emma:mode="ink">
                <msink:context xmlns:msink="http://schemas.microsoft.com/ink/2010/main" type="inkWord" rotatedBoundingBox="44070,15158 44107,15158 44107,15198 44070,15198"/>
              </emma:interpretation>
            </emma:emma>
          </inkml:annotationXML>
          <inkml:trace contextRef="#ctx0" brushRef="#br0">45025 20151 4352,'-37'25'1664,"37"-16"-896,0-3-2016,0-6-224,0 0-64,9 0 64</inkml:trace>
        </inkml:traceGroup>
      </inkml:traceGroup>
    </inkml:traceGroup>
  </inkml:traceGroup>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0-04T13:21:28.182"/>
    </inkml:context>
    <inkml:brush xml:id="br0">
      <inkml:brushProperty name="width" value="0.025" units="cm"/>
      <inkml:brushProperty name="height" value="0.025" units="cm"/>
    </inkml:brush>
  </inkml:definitions>
  <inkml:traceGroup>
    <inkml:annotationXML>
      <emma:emma xmlns:emma="http://www.w3.org/2003/04/emma" version="1.0">
        <emma:interpretation id="{5CBDB70F-D9F8-4278-B4E6-EFB8D5B91710}" emma:medium="tactile" emma:mode="ink">
          <msink:context xmlns:msink="http://schemas.microsoft.com/ink/2010/main" type="inkDrawing"/>
        </emma:interpretation>
      </emma:emma>
    </inkml:annotationXML>
    <inkml:trace contextRef="#ctx0" brushRef="#br0">44950 19262 9984,'-47'-30'3680,"10"14"-1984,-19-2-1824,19 11 672</inkml:trace>
  </inkml:traceGroup>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0-04T13:32:00.736"/>
    </inkml:context>
    <inkml:brush xml:id="br0">
      <inkml:brushProperty name="width" value="0.025" units="cm"/>
      <inkml:brushProperty name="height" value="0.025" units="cm"/>
    </inkml:brush>
  </inkml:definitions>
  <inkml:traceGroup>
    <inkml:annotationXML>
      <emma:emma xmlns:emma="http://www.w3.org/2003/04/emma" version="1.0">
        <emma:interpretation id="{ADB597B1-4EEE-476D-9120-8A2A6B49128E}" emma:medium="tactile" emma:mode="ink">
          <msink:context xmlns:msink="http://schemas.microsoft.com/ink/2010/main" type="writingRegion" rotatedBoundingBox="45348,23150 45464,23150 45464,23354 45348,23354"/>
        </emma:interpretation>
      </emma:emma>
    </inkml:annotationXML>
    <inkml:traceGroup>
      <inkml:annotationXML>
        <emma:emma xmlns:emma="http://www.w3.org/2003/04/emma" version="1.0">
          <emma:interpretation id="{A13553C5-574A-482C-BD3A-0BD832010D7F}" emma:medium="tactile" emma:mode="ink">
            <msink:context xmlns:msink="http://schemas.microsoft.com/ink/2010/main" type="paragraph" rotatedBoundingBox="45348,23150 45464,23150 45464,23354 45348,23354" alignmentLevel="1"/>
          </emma:interpretation>
        </emma:emma>
      </inkml:annotationXML>
      <inkml:traceGroup>
        <inkml:annotationXML>
          <emma:emma xmlns:emma="http://www.w3.org/2003/04/emma" version="1.0">
            <emma:interpretation id="{837E08AF-DC38-41B8-AA02-25A50C3AD11B}" emma:medium="tactile" emma:mode="ink">
              <msink:context xmlns:msink="http://schemas.microsoft.com/ink/2010/main" type="line" rotatedBoundingBox="45348,23150 45464,23150 45464,23354 45348,23354"/>
            </emma:interpretation>
          </emma:emma>
        </inkml:annotationXML>
        <inkml:traceGroup>
          <inkml:annotationXML>
            <emma:emma xmlns:emma="http://www.w3.org/2003/04/emma" version="1.0">
              <emma:interpretation id="{7855B134-7401-47BC-877F-E410912AECBC}" emma:medium="tactile" emma:mode="ink">
                <msink:context xmlns:msink="http://schemas.microsoft.com/ink/2010/main" type="inkWord" rotatedBoundingBox="45348,23150 45464,23150 45464,23354 45348,23354"/>
              </emma:interpretation>
              <emma:one-of disjunction-type="recognition" id="oneOf0">
                <emma:interpretation id="interp0" emma:lang="en-US" emma:confidence="1">
                  <emma:literal>•</emma:literal>
                </emma:interpretation>
                <emma:interpretation id="interp1" emma:lang="en-US" emma:confidence="0">
                  <emma:literal>G</emma:literal>
                </emma:interpretation>
                <emma:interpretation id="interp2" emma:lang="en-US" emma:confidence="0">
                  <emma:literal>r</emma:literal>
                </emma:interpretation>
                <emma:interpretation id="interp3" emma:lang="en-US" emma:confidence="0">
                  <emma:literal>f</emma:literal>
                </emma:interpretation>
                <emma:interpretation id="interp4" emma:lang="en-US" emma:confidence="0">
                  <emma:literal>(</emma:literal>
                </emma:interpretation>
              </emma:one-of>
            </emma:emma>
          </inkml:annotationXML>
          <inkml:trace contextRef="#ctx0" brushRef="#br0">47167 64549 2432,'-39'-15'960,"29"-14"-512,-4 0-384,14 0 288,14 0-288,-4-1-32,4 1-256,11 15 0,4 14-896,-5 14-384</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763FA6-E06A-41A3-9F3D-90DE4846CEAE}" type="datetimeFigureOut">
              <a:rPr lang="en-US" smtClean="0"/>
              <a:t>10/5/2016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4BDC3F-9401-47B8-BDEE-29C8B9A77148}" type="slidenum">
              <a:rPr lang="en-US" smtClean="0"/>
              <a:t>‹#›</a:t>
            </a:fld>
            <a:endParaRPr lang="en-US" dirty="0"/>
          </a:p>
        </p:txBody>
      </p:sp>
    </p:spTree>
    <p:extLst>
      <p:ext uri="{BB962C8B-B14F-4D97-AF65-F5344CB8AC3E}">
        <p14:creationId xmlns:p14="http://schemas.microsoft.com/office/powerpoint/2010/main" val="2069942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5" Type="http://schemas.microsoft.com/office/2007/relationships/hdphoto" Target="../media/hdphoto10.wdp"/><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5.jpe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9.jpeg"/><Relationship Id="rId1" Type="http://schemas.openxmlformats.org/officeDocument/2006/relationships/slideMaster" Target="../slideMasters/slideMaster1.xml"/><Relationship Id="rId6" Type="http://schemas.microsoft.com/office/2007/relationships/hdphoto" Target="../media/hdphoto12.wdp"/><Relationship Id="rId5" Type="http://schemas.openxmlformats.org/officeDocument/2006/relationships/image" Target="../media/image3.pn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0.jpe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11.jpe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microsoft.com/office/2007/relationships/hdphoto" Target="../media/hdphoto8.wdp"/><Relationship Id="rId7" Type="http://schemas.microsoft.com/office/2007/relationships/hdphoto" Target="../media/hdphoto2.wdp"/><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5.jpe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hdphoto" Target="../media/hdphoto8.wdp"/><Relationship Id="rId7"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microsoft.com/office/2007/relationships/hdphoto" Target="../media/hdphoto2.wdp"/></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3.wdp"/></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0.wdp"/></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5.wdp"/></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4.wdp"/></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microsoft.com/office/2007/relationships/hdphoto" Target="../media/hdphoto4.wdp"/></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5.wdp"/></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4.jpeg"/><Relationship Id="rId1" Type="http://schemas.openxmlformats.org/officeDocument/2006/relationships/slideMaster" Target="../slideMasters/slideMaster1.xml"/><Relationship Id="rId6" Type="http://schemas.microsoft.com/office/2007/relationships/hdphoto" Target="../media/hdphoto7.wdp"/><Relationship Id="rId5" Type="http://schemas.openxmlformats.org/officeDocument/2006/relationships/image" Target="../media/image3.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5.jpeg"/><Relationship Id="rId1" Type="http://schemas.openxmlformats.org/officeDocument/2006/relationships/slideMaster" Target="../slideMasters/slideMaster1.xml"/><Relationship Id="rId6" Type="http://schemas.microsoft.com/office/2007/relationships/hdphoto" Target="../media/hdphoto5.wdp"/><Relationship Id="rId5" Type="http://schemas.openxmlformats.org/officeDocument/2006/relationships/image" Target="../media/image3.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8.jpeg"/><Relationship Id="rId1" Type="http://schemas.openxmlformats.org/officeDocument/2006/relationships/slideMaster" Target="../slideMasters/slideMaster1.xml"/><Relationship Id="rId6" Type="http://schemas.microsoft.com/office/2007/relationships/hdphoto" Target="../media/hdphoto10.wdp"/><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8.jpeg"/><Relationship Id="rId1" Type="http://schemas.openxmlformats.org/officeDocument/2006/relationships/slideMaster" Target="../slideMasters/slideMaster1.xml"/><Relationship Id="rId6" Type="http://schemas.microsoft.com/office/2007/relationships/hdphoto" Target="../media/hdphoto11.wdp"/><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Effect>
                      <a14:brightnessContrast bright="19000"/>
                    </a14:imgEffect>
                  </a14:imgLayer>
                </a14:imgProps>
              </a:ex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18" name="Text Placeholder 10"/>
          <p:cNvSpPr>
            <a:spLocks noGrp="1"/>
          </p:cNvSpPr>
          <p:nvPr>
            <p:ph type="body" sz="quarter" idx="16" hasCustomPrompt="1"/>
          </p:nvPr>
        </p:nvSpPr>
        <p:spPr>
          <a:xfrm>
            <a:off x="0" y="0"/>
            <a:ext cx="24384002" cy="13716000"/>
          </a:xfrm>
          <a:prstGeom prst="rect">
            <a:avLst/>
          </a:prstGeom>
          <a:solidFill>
            <a:srgbClr val="000000">
              <a:alpha val="10000"/>
            </a:srgbClr>
          </a:solidFill>
          <a:ln>
            <a:noFill/>
          </a:ln>
        </p:spPr>
        <p:txBody>
          <a:bodyPr/>
          <a:lstStyle>
            <a:lvl1pPr marL="0" indent="0">
              <a:buNone/>
              <a:defRPr baseline="0"/>
            </a:lvl1pPr>
          </a:lstStyle>
          <a:p>
            <a:pPr lvl="0"/>
            <a:r>
              <a:rPr lang="en-US" dirty="0"/>
              <a:t> </a:t>
            </a:r>
          </a:p>
        </p:txBody>
      </p:sp>
      <p:sp>
        <p:nvSpPr>
          <p:cNvPr id="17" name="Text Placeholder 10"/>
          <p:cNvSpPr>
            <a:spLocks noGrp="1"/>
          </p:cNvSpPr>
          <p:nvPr>
            <p:ph type="body" sz="quarter" idx="15" hasCustomPrompt="1"/>
          </p:nvPr>
        </p:nvSpPr>
        <p:spPr>
          <a:xfrm>
            <a:off x="-2" y="0"/>
            <a:ext cx="24384001" cy="13716000"/>
          </a:xfrm>
          <a:prstGeom prst="rect">
            <a:avLst/>
          </a:prstGeom>
          <a:solidFill>
            <a:schemeClr val="accent2">
              <a:alpha val="43000"/>
            </a:schemeClr>
          </a:solidFill>
          <a:ln>
            <a:noFill/>
          </a:ln>
        </p:spPr>
        <p:txBody>
          <a:bodyPr/>
          <a:lstStyle>
            <a:lvl1pPr marL="0" indent="0">
              <a:buNone/>
              <a:defRPr baseline="0"/>
            </a:lvl1pPr>
          </a:lstStyle>
          <a:p>
            <a:pPr lvl="0"/>
            <a:r>
              <a:rPr lang="en-US" dirty="0"/>
              <a:t> </a:t>
            </a:r>
          </a:p>
        </p:txBody>
      </p:sp>
      <p:sp>
        <p:nvSpPr>
          <p:cNvPr id="16" name="Picture Placeholder 8"/>
          <p:cNvSpPr>
            <a:spLocks noGrp="1"/>
          </p:cNvSpPr>
          <p:nvPr>
            <p:ph type="pic" sz="quarter" idx="14" hasCustomPrompt="1"/>
          </p:nvPr>
        </p:nvSpPr>
        <p:spPr>
          <a:xfrm>
            <a:off x="0" y="1"/>
            <a:ext cx="24384001" cy="13715999"/>
          </a:xfrm>
          <a:prstGeom prst="rect">
            <a:avLst/>
          </a:prstGeom>
        </p:spPr>
        <p:txBody>
          <a:bodyPr/>
          <a:lstStyle>
            <a:lvl1pPr marL="0" indent="0">
              <a:buNone/>
              <a:defRPr baseline="0"/>
            </a:lvl1pPr>
          </a:lstStyle>
          <a:p>
            <a:r>
              <a:rPr lang="en-US" dirty="0"/>
              <a:t> </a:t>
            </a:r>
          </a:p>
        </p:txBody>
      </p:sp>
      <p:sp>
        <p:nvSpPr>
          <p:cNvPr id="7" name="Text Placeholder 6"/>
          <p:cNvSpPr>
            <a:spLocks noGrp="1"/>
          </p:cNvSpPr>
          <p:nvPr>
            <p:ph type="body" sz="quarter" idx="11" hasCustomPrompt="1"/>
          </p:nvPr>
        </p:nvSpPr>
        <p:spPr>
          <a:xfrm>
            <a:off x="2324100" y="4438650"/>
            <a:ext cx="18981420" cy="4229100"/>
          </a:xfrm>
          <a:prstGeom prst="rect">
            <a:avLst/>
          </a:prstGeom>
        </p:spPr>
        <p:txBody>
          <a:bodyPr lIns="0" tIns="0" rIns="0" bIns="0"/>
          <a:lstStyle>
            <a:lvl1pPr marL="0" indent="0">
              <a:lnSpc>
                <a:spcPct val="85000"/>
              </a:lnSpc>
              <a:spcBef>
                <a:spcPts val="0"/>
              </a:spcBef>
              <a:buNone/>
              <a:defRPr sz="10400" kern="1000" baseline="0">
                <a:latin typeface="Proxima Nova Semibold" charset="0"/>
                <a:ea typeface="Proxima Nova Semibold" charset="0"/>
                <a:cs typeface="Proxima Nova Semibold" charset="0"/>
              </a:defRPr>
            </a:lvl1pPr>
          </a:lstStyle>
          <a:p>
            <a:pPr lvl="0"/>
            <a:r>
              <a:rPr lang="en-US" dirty="0"/>
              <a:t>Risk </a:t>
            </a:r>
            <a:r>
              <a:rPr lang="en-US"/>
              <a:t>Based Threat Modeling</a:t>
            </a:r>
            <a:endParaRPr lang="en-US" dirty="0"/>
          </a:p>
        </p:txBody>
      </p:sp>
      <p:sp>
        <p:nvSpPr>
          <p:cNvPr id="10" name="Text Placeholder 6"/>
          <p:cNvSpPr>
            <a:spLocks noGrp="1"/>
          </p:cNvSpPr>
          <p:nvPr>
            <p:ph type="body" sz="quarter" idx="12" hasCustomPrompt="1"/>
          </p:nvPr>
        </p:nvSpPr>
        <p:spPr>
          <a:xfrm>
            <a:off x="2324100" y="8667750"/>
            <a:ext cx="7981950" cy="1352550"/>
          </a:xfrm>
          <a:prstGeom prst="rect">
            <a:avLst/>
          </a:prstGeom>
        </p:spPr>
        <p:txBody>
          <a:bodyPr lIns="0" tIns="0" rIns="0" bIns="0"/>
          <a:lstStyle>
            <a:lvl1pPr marL="0" indent="0">
              <a:lnSpc>
                <a:spcPct val="100000"/>
              </a:lnSpc>
              <a:spcBef>
                <a:spcPts val="0"/>
              </a:spcBef>
              <a:buNone/>
              <a:defRPr sz="5000" b="0" i="1" baseline="0">
                <a:latin typeface="Proxima Nova" charset="0"/>
                <a:ea typeface="Proxima Nova" charset="0"/>
                <a:cs typeface="Proxima Nova" charset="0"/>
              </a:defRPr>
            </a:lvl1pPr>
          </a:lstStyle>
          <a:p>
            <a:pPr lvl="0"/>
            <a:r>
              <a:rPr lang="en-US" dirty="0"/>
              <a:t>Multiline, sophisticated</a:t>
            </a:r>
          </a:p>
          <a:p>
            <a:pPr lvl="0"/>
            <a:r>
              <a:rPr lang="en-US" dirty="0"/>
              <a:t>subtitle text</a:t>
            </a:r>
          </a:p>
        </p:txBody>
      </p:sp>
      <p:sp>
        <p:nvSpPr>
          <p:cNvPr id="11" name="Text Placeholder 6"/>
          <p:cNvSpPr>
            <a:spLocks noGrp="1"/>
          </p:cNvSpPr>
          <p:nvPr>
            <p:ph type="body" sz="quarter" idx="13" hasCustomPrompt="1"/>
          </p:nvPr>
        </p:nvSpPr>
        <p:spPr>
          <a:xfrm>
            <a:off x="15101119" y="11116289"/>
            <a:ext cx="7981950" cy="1352550"/>
          </a:xfrm>
          <a:prstGeom prst="rect">
            <a:avLst/>
          </a:prstGeom>
        </p:spPr>
        <p:txBody>
          <a:bodyPr lIns="0" tIns="0" rIns="0" bIns="0"/>
          <a:lstStyle>
            <a:lvl1pPr marL="0" indent="0" algn="r">
              <a:lnSpc>
                <a:spcPct val="120000"/>
              </a:lnSpc>
              <a:spcBef>
                <a:spcPts val="0"/>
              </a:spcBef>
              <a:buNone/>
              <a:defRPr sz="4000" b="0" i="1" cap="all" baseline="0">
                <a:latin typeface="Proxima Nova" charset="0"/>
                <a:ea typeface="Proxima Nova" charset="0"/>
                <a:cs typeface="Proxima Nova" charset="0"/>
              </a:defRPr>
            </a:lvl1pPr>
          </a:lstStyle>
          <a:p>
            <a:pPr lvl="0"/>
            <a:r>
              <a:rPr lang="en-US" dirty="0"/>
              <a:t>Tony </a:t>
            </a:r>
            <a:r>
              <a:rPr lang="en-US" dirty="0" err="1"/>
              <a:t>Ucedavelez</a:t>
            </a:r>
            <a:endParaRPr lang="en-US" dirty="0"/>
          </a:p>
          <a:p>
            <a:pPr lvl="0"/>
            <a:r>
              <a:rPr lang="en-US" dirty="0"/>
              <a:t>January 26, 2016</a:t>
            </a:r>
          </a:p>
        </p:txBody>
      </p:sp>
      <p:grpSp>
        <p:nvGrpSpPr>
          <p:cNvPr id="9" name="Group 8"/>
          <p:cNvGrpSpPr/>
          <p:nvPr userDrawn="1"/>
        </p:nvGrpSpPr>
        <p:grpSpPr>
          <a:xfrm>
            <a:off x="323852" y="318022"/>
            <a:ext cx="5162548" cy="2047241"/>
            <a:chOff x="323852" y="318022"/>
            <a:chExt cx="5162548" cy="2047241"/>
          </a:xfrm>
        </p:grpSpPr>
        <p:pic>
          <p:nvPicPr>
            <p:cNvPr id="4" name="Picture 3"/>
            <p:cNvPicPr>
              <a:picLocks noChangeAspect="1"/>
            </p:cNvPicPr>
            <p:nvPr userDrawn="1"/>
          </p:nvPicPr>
          <p:blipFill rotWithShape="1">
            <a:blip r:embed="rId4">
              <a:biLevel thresh="25000"/>
              <a:extLst>
                <a:ext uri="{28A0092B-C50C-407E-A947-70E740481C1C}">
                  <a14:useLocalDpi xmlns:a14="http://schemas.microsoft.com/office/drawing/2010/main" val="0"/>
                </a:ext>
              </a:extLst>
            </a:blip>
            <a:srcRect l="36929"/>
            <a:stretch/>
          </p:blipFill>
          <p:spPr>
            <a:xfrm>
              <a:off x="2241755" y="361089"/>
              <a:ext cx="3244645" cy="1993463"/>
            </a:xfrm>
            <a:prstGeom prst="rect">
              <a:avLst/>
            </a:prstGeom>
          </p:spPr>
        </p:pic>
        <p:pic>
          <p:nvPicPr>
            <p:cNvPr id="8" name="Picture 7"/>
            <p:cNvPicPr>
              <a:picLocks noChangeAspect="1"/>
            </p:cNvPicPr>
            <p:nvPr userDrawn="1"/>
          </p:nvPicPr>
          <p:blipFill rotWithShape="1">
            <a:blip r:embed="rId5">
              <a:extLst>
                <a:ext uri="{BEBA8EAE-BF5A-486C-A8C5-ECC9F3942E4B}">
                  <a14:imgProps xmlns:a14="http://schemas.microsoft.com/office/drawing/2010/main">
                    <a14:imgLayer r:embed="rId6">
                      <a14:imgEffect>
                        <a14:colorTemperature colorTemp="11498"/>
                      </a14:imgEffect>
                    </a14:imgLayer>
                  </a14:imgProps>
                </a:ext>
                <a:ext uri="{28A0092B-C50C-407E-A947-70E740481C1C}">
                  <a14:useLocalDpi xmlns:a14="http://schemas.microsoft.com/office/drawing/2010/main" val="0"/>
                </a:ext>
              </a:extLst>
            </a:blip>
            <a:srcRect l="-154" t="-1787" r="62076" b="1787"/>
            <a:stretch/>
          </p:blipFill>
          <p:spPr>
            <a:xfrm>
              <a:off x="323852" y="318022"/>
              <a:ext cx="2011680" cy="2047241"/>
            </a:xfrm>
            <a:prstGeom prst="rect">
              <a:avLst/>
            </a:prstGeom>
          </p:spPr>
        </p:pic>
      </p:grpSp>
    </p:spTree>
    <p:extLst>
      <p:ext uri="{BB962C8B-B14F-4D97-AF65-F5344CB8AC3E}">
        <p14:creationId xmlns:p14="http://schemas.microsoft.com/office/powerpoint/2010/main" val="314423165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 top 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32827" t="71314" b="264"/>
          <a:stretch/>
        </p:blipFill>
        <p:spPr>
          <a:xfrm>
            <a:off x="0" y="0"/>
            <a:ext cx="24384001" cy="6843252"/>
          </a:xfrm>
          <a:prstGeom prst="rect">
            <a:avLst/>
          </a:prstGeom>
        </p:spPr>
      </p:pic>
      <p:sp>
        <p:nvSpPr>
          <p:cNvPr id="9" name="Picture Placeholder 8"/>
          <p:cNvSpPr>
            <a:spLocks noGrp="1"/>
          </p:cNvSpPr>
          <p:nvPr>
            <p:ph type="pic" sz="quarter" idx="10" hasCustomPrompt="1"/>
          </p:nvPr>
        </p:nvSpPr>
        <p:spPr>
          <a:xfrm>
            <a:off x="1" y="0"/>
            <a:ext cx="24384000" cy="6843252"/>
          </a:xfrm>
          <a:prstGeom prst="rect">
            <a:avLst/>
          </a:prstGeom>
        </p:spPr>
        <p:txBody>
          <a:bodyPr/>
          <a:lstStyle>
            <a:lvl1pPr marL="0" indent="0">
              <a:buNone/>
              <a:defRPr baseline="0"/>
            </a:lvl1pPr>
          </a:lstStyle>
          <a:p>
            <a:r>
              <a:rPr lang="en-US" dirty="0"/>
              <a:t> </a:t>
            </a:r>
          </a:p>
        </p:txBody>
      </p:sp>
      <p:sp>
        <p:nvSpPr>
          <p:cNvPr id="12" name="Text Placeholder 10"/>
          <p:cNvSpPr>
            <a:spLocks noGrp="1"/>
          </p:cNvSpPr>
          <p:nvPr>
            <p:ph type="body" sz="quarter" idx="12" hasCustomPrompt="1"/>
          </p:nvPr>
        </p:nvSpPr>
        <p:spPr>
          <a:xfrm>
            <a:off x="0" y="-15013"/>
            <a:ext cx="24384001" cy="6858265"/>
          </a:xfrm>
          <a:prstGeom prst="rect">
            <a:avLst/>
          </a:prstGeom>
          <a:solidFill>
            <a:schemeClr val="accent2">
              <a:alpha val="73000"/>
            </a:schemeClr>
          </a:solidFill>
          <a:ln>
            <a:noFill/>
          </a:ln>
        </p:spPr>
        <p:txBody>
          <a:bodyPr/>
          <a:lstStyle>
            <a:lvl1pPr marL="0" indent="0">
              <a:buNone/>
              <a:defRPr baseline="0"/>
            </a:lvl1pPr>
          </a:lstStyle>
          <a:p>
            <a:pPr lvl="0"/>
            <a:r>
              <a:rPr lang="en-US" dirty="0"/>
              <a:t> </a:t>
            </a:r>
          </a:p>
        </p:txBody>
      </p:sp>
      <p:sp>
        <p:nvSpPr>
          <p:cNvPr id="11" name="Text Placeholder 10"/>
          <p:cNvSpPr>
            <a:spLocks noGrp="1"/>
          </p:cNvSpPr>
          <p:nvPr>
            <p:ph type="body" sz="quarter" idx="11" hasCustomPrompt="1"/>
          </p:nvPr>
        </p:nvSpPr>
        <p:spPr>
          <a:xfrm>
            <a:off x="0" y="-15013"/>
            <a:ext cx="24384001" cy="6858265"/>
          </a:xfrm>
          <a:prstGeom prst="rect">
            <a:avLst/>
          </a:prstGeom>
          <a:solidFill>
            <a:srgbClr val="000000">
              <a:alpha val="53000"/>
            </a:srgbClr>
          </a:solidFill>
          <a:ln>
            <a:noFill/>
          </a:ln>
        </p:spPr>
        <p:txBody>
          <a:bodyPr/>
          <a:lstStyle>
            <a:lvl1pPr marL="0" indent="0">
              <a:buNone/>
              <a:defRPr baseline="0"/>
            </a:lvl1pPr>
          </a:lstStyle>
          <a:p>
            <a:pPr lvl="0"/>
            <a:r>
              <a:rPr lang="en-US" dirty="0"/>
              <a:t> </a:t>
            </a:r>
          </a:p>
        </p:txBody>
      </p:sp>
      <p:grpSp>
        <p:nvGrpSpPr>
          <p:cNvPr id="10" name="Group 9"/>
          <p:cNvGrpSpPr/>
          <p:nvPr userDrawn="1"/>
        </p:nvGrpSpPr>
        <p:grpSpPr>
          <a:xfrm>
            <a:off x="18977489" y="11438305"/>
            <a:ext cx="5162548" cy="2047241"/>
            <a:chOff x="323852" y="318022"/>
            <a:chExt cx="5162548" cy="2047241"/>
          </a:xfrm>
        </p:grpSpPr>
        <p:pic>
          <p:nvPicPr>
            <p:cNvPr id="15" name="Picture 14"/>
            <p:cNvPicPr>
              <a:picLocks noChangeAspect="1"/>
            </p:cNvPicPr>
            <p:nvPr userDrawn="1"/>
          </p:nvPicPr>
          <p:blipFill rotWithShape="1">
            <a:blip r:embed="rId3">
              <a:duotone>
                <a:prstClr val="black"/>
                <a:srgbClr val="2D3541">
                  <a:tint val="45000"/>
                  <a:satMod val="400000"/>
                </a:srgbClr>
              </a:duotone>
              <a:extLst>
                <a:ext uri="{28A0092B-C50C-407E-A947-70E740481C1C}">
                  <a14:useLocalDpi xmlns:a14="http://schemas.microsoft.com/office/drawing/2010/main" val="0"/>
                </a:ext>
              </a:extLst>
            </a:blip>
            <a:srcRect l="36929"/>
            <a:stretch/>
          </p:blipFill>
          <p:spPr>
            <a:xfrm>
              <a:off x="2241755" y="361089"/>
              <a:ext cx="3244645" cy="1993463"/>
            </a:xfrm>
            <a:prstGeom prst="rect">
              <a:avLst/>
            </a:prstGeom>
          </p:spPr>
        </p:pic>
        <p:pic>
          <p:nvPicPr>
            <p:cNvPr id="16" name="Picture 15"/>
            <p:cNvPicPr>
              <a:picLocks noChangeAspect="1"/>
            </p:cNvPicPr>
            <p:nvPr userDrawn="1"/>
          </p:nvPicPr>
          <p:blipFill rotWithShape="1">
            <a:blip r:embed="rId4">
              <a:extLst>
                <a:ext uri="{BEBA8EAE-BF5A-486C-A8C5-ECC9F3942E4B}">
                  <a14:imgProps xmlns:a14="http://schemas.microsoft.com/office/drawing/2010/main">
                    <a14:imgLayer r:embed="rId5">
                      <a14:imgEffect>
                        <a14:colorTemperature colorTemp="11498"/>
                      </a14:imgEffect>
                    </a14:imgLayer>
                  </a14:imgProps>
                </a:ext>
                <a:ext uri="{28A0092B-C50C-407E-A947-70E740481C1C}">
                  <a14:useLocalDpi xmlns:a14="http://schemas.microsoft.com/office/drawing/2010/main" val="0"/>
                </a:ext>
              </a:extLst>
            </a:blip>
            <a:srcRect l="-154" t="-1787" r="62076" b="1787"/>
            <a:stretch/>
          </p:blipFill>
          <p:spPr>
            <a:xfrm>
              <a:off x="323852" y="318022"/>
              <a:ext cx="2011680" cy="2047241"/>
            </a:xfrm>
            <a:prstGeom prst="rect">
              <a:avLst/>
            </a:prstGeom>
          </p:spPr>
        </p:pic>
      </p:grpSp>
      <p:sp>
        <p:nvSpPr>
          <p:cNvPr id="17" name="Rectangle 16"/>
          <p:cNvSpPr/>
          <p:nvPr userDrawn="1"/>
        </p:nvSpPr>
        <p:spPr>
          <a:xfrm>
            <a:off x="0" y="927100"/>
            <a:ext cx="1143000" cy="1440000"/>
          </a:xfrm>
          <a:prstGeom prst="rect">
            <a:avLst/>
          </a:prstGeom>
          <a:solidFill>
            <a:srgbClr val="307997"/>
          </a:solidFill>
          <a:ln>
            <a:noFill/>
          </a:ln>
        </p:spPr>
        <p:txBody>
          <a:bodyPr/>
          <a:lstStyle/>
          <a:p>
            <a:pPr lvl="0" indent="0">
              <a:lnSpc>
                <a:spcPct val="90000"/>
              </a:lnSpc>
              <a:spcBef>
                <a:spcPts val="2000"/>
              </a:spcBef>
              <a:buFont typeface="Arial" panose="020B0604020202020204" pitchFamily="34" charset="0"/>
              <a:buNone/>
            </a:pPr>
            <a:endParaRPr lang="en-US" sz="5600" baseline="0" dirty="0">
              <a:solidFill>
                <a:schemeClr val="tx1"/>
              </a:solidFill>
            </a:endParaRPr>
          </a:p>
        </p:txBody>
      </p:sp>
      <p:sp>
        <p:nvSpPr>
          <p:cNvPr id="18" name="Title 1"/>
          <p:cNvSpPr>
            <a:spLocks noGrp="1"/>
          </p:cNvSpPr>
          <p:nvPr>
            <p:ph type="title"/>
          </p:nvPr>
        </p:nvSpPr>
        <p:spPr>
          <a:xfrm>
            <a:off x="1282699" y="927100"/>
            <a:ext cx="13180435" cy="1440000"/>
          </a:xfrm>
          <a:prstGeom prst="homePlate">
            <a:avLst>
              <a:gd name="adj" fmla="val 26188"/>
            </a:avLst>
          </a:prstGeom>
          <a:solidFill>
            <a:srgbClr val="8DA8BC"/>
          </a:solidFill>
          <a:ln>
            <a:noFill/>
          </a:ln>
        </p:spPr>
        <p:txBody>
          <a:bodyPr lIns="576000" tIns="72000" rIns="0" bIns="0" anchor="ctr"/>
          <a:lstStyle>
            <a:lvl1pPr algn="l">
              <a:defRPr sz="6000">
                <a:solidFill>
                  <a:schemeClr val="bg1"/>
                </a:solidFill>
                <a:latin typeface="Proxima Nova Semibold" charset="0"/>
                <a:ea typeface="Proxima Nova Semibold" charset="0"/>
                <a:cs typeface="Proxima Nova Semibold" charset="0"/>
              </a:defRPr>
            </a:lvl1pPr>
          </a:lstStyle>
          <a:p>
            <a:r>
              <a:rPr lang="en-US"/>
              <a:t>Click to edit Master title style</a:t>
            </a:r>
            <a:endParaRPr lang="en-US" dirty="0"/>
          </a:p>
        </p:txBody>
      </p:sp>
      <p:sp>
        <p:nvSpPr>
          <p:cNvPr id="19" name="Text Placeholder 13"/>
          <p:cNvSpPr>
            <a:spLocks noGrp="1"/>
          </p:cNvSpPr>
          <p:nvPr>
            <p:ph type="body" sz="quarter" idx="13" hasCustomPrompt="1"/>
          </p:nvPr>
        </p:nvSpPr>
        <p:spPr>
          <a:xfrm>
            <a:off x="1819728" y="2462008"/>
            <a:ext cx="9356272" cy="415498"/>
          </a:xfrm>
          <a:prstGeom prst="rect">
            <a:avLst/>
          </a:prstGeom>
        </p:spPr>
        <p:txBody>
          <a:bodyPr wrap="square">
            <a:noAutofit/>
          </a:bodyPr>
          <a:lstStyle>
            <a:lvl1pPr marL="0" indent="0">
              <a:lnSpc>
                <a:spcPct val="100000"/>
              </a:lnSpc>
              <a:spcBef>
                <a:spcPts val="0"/>
              </a:spcBef>
              <a:buNone/>
              <a:defRPr sz="2100" b="1" cap="all" spc="400" baseline="0">
                <a:solidFill>
                  <a:srgbClr val="307997"/>
                </a:solidFill>
              </a:defRPr>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lang="en-US" dirty="0"/>
              <a:t>CLICK TO ADD SUBTITLE</a:t>
            </a:r>
          </a:p>
        </p:txBody>
      </p:sp>
    </p:spTree>
    <p:extLst>
      <p:ext uri="{BB962C8B-B14F-4D97-AF65-F5344CB8AC3E}">
        <p14:creationId xmlns:p14="http://schemas.microsoft.com/office/powerpoint/2010/main" val="2010040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 bottom 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32827" t="71314" b="264"/>
          <a:stretch/>
        </p:blipFill>
        <p:spPr>
          <a:xfrm>
            <a:off x="0" y="6865241"/>
            <a:ext cx="24384001" cy="6843252"/>
          </a:xfrm>
          <a:prstGeom prst="rect">
            <a:avLst/>
          </a:prstGeom>
        </p:spPr>
      </p:pic>
      <p:sp>
        <p:nvSpPr>
          <p:cNvPr id="9" name="Picture Placeholder 8"/>
          <p:cNvSpPr>
            <a:spLocks noGrp="1"/>
          </p:cNvSpPr>
          <p:nvPr>
            <p:ph type="pic" sz="quarter" idx="10" hasCustomPrompt="1"/>
          </p:nvPr>
        </p:nvSpPr>
        <p:spPr>
          <a:xfrm>
            <a:off x="1" y="6865241"/>
            <a:ext cx="24384000" cy="6843252"/>
          </a:xfrm>
          <a:prstGeom prst="rect">
            <a:avLst/>
          </a:prstGeom>
        </p:spPr>
        <p:txBody>
          <a:bodyPr/>
          <a:lstStyle>
            <a:lvl1pPr marL="0" indent="0">
              <a:buNone/>
              <a:defRPr baseline="0"/>
            </a:lvl1pPr>
          </a:lstStyle>
          <a:p>
            <a:r>
              <a:rPr lang="en-US" dirty="0"/>
              <a:t> </a:t>
            </a:r>
          </a:p>
        </p:txBody>
      </p:sp>
      <p:sp>
        <p:nvSpPr>
          <p:cNvPr id="12" name="Text Placeholder 10"/>
          <p:cNvSpPr>
            <a:spLocks noGrp="1"/>
          </p:cNvSpPr>
          <p:nvPr>
            <p:ph type="body" sz="quarter" idx="12" hasCustomPrompt="1"/>
          </p:nvPr>
        </p:nvSpPr>
        <p:spPr>
          <a:xfrm>
            <a:off x="0" y="6857735"/>
            <a:ext cx="24384001" cy="6858265"/>
          </a:xfrm>
          <a:prstGeom prst="rect">
            <a:avLst/>
          </a:prstGeom>
          <a:solidFill>
            <a:schemeClr val="accent2">
              <a:alpha val="73000"/>
            </a:schemeClr>
          </a:solidFill>
          <a:ln>
            <a:noFill/>
          </a:ln>
        </p:spPr>
        <p:txBody>
          <a:bodyPr/>
          <a:lstStyle>
            <a:lvl1pPr marL="0" indent="0">
              <a:buNone/>
              <a:defRPr baseline="0"/>
            </a:lvl1pPr>
          </a:lstStyle>
          <a:p>
            <a:pPr lvl="0"/>
            <a:r>
              <a:rPr lang="en-US" dirty="0"/>
              <a:t> </a:t>
            </a:r>
          </a:p>
        </p:txBody>
      </p:sp>
      <p:sp>
        <p:nvSpPr>
          <p:cNvPr id="11" name="Text Placeholder 10"/>
          <p:cNvSpPr>
            <a:spLocks noGrp="1"/>
          </p:cNvSpPr>
          <p:nvPr>
            <p:ph type="body" sz="quarter" idx="11" hasCustomPrompt="1"/>
          </p:nvPr>
        </p:nvSpPr>
        <p:spPr>
          <a:xfrm>
            <a:off x="0" y="6850228"/>
            <a:ext cx="24384001" cy="6858265"/>
          </a:xfrm>
          <a:prstGeom prst="rect">
            <a:avLst/>
          </a:prstGeom>
          <a:solidFill>
            <a:srgbClr val="000000">
              <a:alpha val="53000"/>
            </a:srgbClr>
          </a:solidFill>
          <a:ln>
            <a:noFill/>
          </a:ln>
        </p:spPr>
        <p:txBody>
          <a:bodyPr/>
          <a:lstStyle>
            <a:lvl1pPr marL="0" indent="0">
              <a:buNone/>
              <a:defRPr baseline="0"/>
            </a:lvl1pPr>
          </a:lstStyle>
          <a:p>
            <a:pPr lvl="0"/>
            <a:r>
              <a:rPr lang="en-US" dirty="0"/>
              <a:t> </a:t>
            </a:r>
          </a:p>
        </p:txBody>
      </p:sp>
      <p:grpSp>
        <p:nvGrpSpPr>
          <p:cNvPr id="26" name="Group 25"/>
          <p:cNvGrpSpPr/>
          <p:nvPr userDrawn="1"/>
        </p:nvGrpSpPr>
        <p:grpSpPr>
          <a:xfrm>
            <a:off x="18995311" y="11408810"/>
            <a:ext cx="5162548" cy="2047241"/>
            <a:chOff x="323852" y="318022"/>
            <a:chExt cx="5162548" cy="2047241"/>
          </a:xfrm>
        </p:grpSpPr>
        <p:pic>
          <p:nvPicPr>
            <p:cNvPr id="27" name="Picture 26"/>
            <p:cNvPicPr>
              <a:picLocks noChangeAspect="1"/>
            </p:cNvPicPr>
            <p:nvPr userDrawn="1"/>
          </p:nvPicPr>
          <p:blipFill rotWithShape="1">
            <a:blip r:embed="rId3">
              <a:biLevel thresh="25000"/>
              <a:extLst>
                <a:ext uri="{28A0092B-C50C-407E-A947-70E740481C1C}">
                  <a14:useLocalDpi xmlns:a14="http://schemas.microsoft.com/office/drawing/2010/main" val="0"/>
                </a:ext>
              </a:extLst>
            </a:blip>
            <a:srcRect l="36929"/>
            <a:stretch/>
          </p:blipFill>
          <p:spPr>
            <a:xfrm>
              <a:off x="2241755" y="361089"/>
              <a:ext cx="3244645" cy="1993463"/>
            </a:xfrm>
            <a:prstGeom prst="rect">
              <a:avLst/>
            </a:prstGeom>
          </p:spPr>
        </p:pic>
        <p:pic>
          <p:nvPicPr>
            <p:cNvPr id="28" name="Picture 27"/>
            <p:cNvPicPr>
              <a:picLocks noChangeAspect="1"/>
            </p:cNvPicPr>
            <p:nvPr userDrawn="1"/>
          </p:nvPicPr>
          <p:blipFill rotWithShape="1">
            <a:blip r:embed="rId4">
              <a:extLst>
                <a:ext uri="{BEBA8EAE-BF5A-486C-A8C5-ECC9F3942E4B}">
                  <a14:imgProps xmlns:a14="http://schemas.microsoft.com/office/drawing/2010/main">
                    <a14:imgLayer r:embed="rId5">
                      <a14:imgEffect>
                        <a14:colorTemperature colorTemp="11498"/>
                      </a14:imgEffect>
                    </a14:imgLayer>
                  </a14:imgProps>
                </a:ext>
                <a:ext uri="{28A0092B-C50C-407E-A947-70E740481C1C}">
                  <a14:useLocalDpi xmlns:a14="http://schemas.microsoft.com/office/drawing/2010/main" val="0"/>
                </a:ext>
              </a:extLst>
            </a:blip>
            <a:srcRect l="-154" t="-1787" r="62076" b="1787"/>
            <a:stretch/>
          </p:blipFill>
          <p:spPr>
            <a:xfrm>
              <a:off x="323852" y="318022"/>
              <a:ext cx="2011680" cy="2047241"/>
            </a:xfrm>
            <a:prstGeom prst="rect">
              <a:avLst/>
            </a:prstGeom>
          </p:spPr>
        </p:pic>
      </p:grpSp>
      <p:sp>
        <p:nvSpPr>
          <p:cNvPr id="29" name="Rectangle 28"/>
          <p:cNvSpPr/>
          <p:nvPr userDrawn="1"/>
        </p:nvSpPr>
        <p:spPr>
          <a:xfrm>
            <a:off x="0" y="927100"/>
            <a:ext cx="1143000" cy="1440000"/>
          </a:xfrm>
          <a:prstGeom prst="rect">
            <a:avLst/>
          </a:prstGeom>
          <a:solidFill>
            <a:srgbClr val="307997"/>
          </a:solidFill>
          <a:ln>
            <a:noFill/>
          </a:ln>
        </p:spPr>
        <p:txBody>
          <a:bodyPr/>
          <a:lstStyle/>
          <a:p>
            <a:pPr lvl="0" indent="0">
              <a:lnSpc>
                <a:spcPct val="90000"/>
              </a:lnSpc>
              <a:spcBef>
                <a:spcPts val="2000"/>
              </a:spcBef>
              <a:buFont typeface="Arial" panose="020B0604020202020204" pitchFamily="34" charset="0"/>
              <a:buNone/>
            </a:pPr>
            <a:endParaRPr lang="en-US" sz="5600" baseline="0" dirty="0">
              <a:solidFill>
                <a:schemeClr val="tx1"/>
              </a:solidFill>
            </a:endParaRPr>
          </a:p>
        </p:txBody>
      </p:sp>
      <p:sp>
        <p:nvSpPr>
          <p:cNvPr id="30" name="Title 1"/>
          <p:cNvSpPr>
            <a:spLocks noGrp="1"/>
          </p:cNvSpPr>
          <p:nvPr>
            <p:ph type="title"/>
          </p:nvPr>
        </p:nvSpPr>
        <p:spPr>
          <a:xfrm>
            <a:off x="1282699" y="927100"/>
            <a:ext cx="13180435" cy="1440000"/>
          </a:xfrm>
          <a:prstGeom prst="homePlate">
            <a:avLst>
              <a:gd name="adj" fmla="val 26188"/>
            </a:avLst>
          </a:prstGeom>
          <a:solidFill>
            <a:srgbClr val="8DA8BC"/>
          </a:solidFill>
          <a:ln>
            <a:noFill/>
          </a:ln>
        </p:spPr>
        <p:txBody>
          <a:bodyPr lIns="576000" tIns="72000" rIns="0" bIns="0" anchor="ctr"/>
          <a:lstStyle>
            <a:lvl1pPr algn="l">
              <a:defRPr sz="6000">
                <a:solidFill>
                  <a:schemeClr val="bg1"/>
                </a:solidFill>
                <a:latin typeface="Proxima Nova Semibold" charset="0"/>
                <a:ea typeface="Proxima Nova Semibold" charset="0"/>
                <a:cs typeface="Proxima Nova Semibold" charset="0"/>
              </a:defRPr>
            </a:lvl1pPr>
          </a:lstStyle>
          <a:p>
            <a:r>
              <a:rPr lang="en-US"/>
              <a:t>Click to edit Master title style</a:t>
            </a:r>
            <a:endParaRPr lang="en-US" dirty="0"/>
          </a:p>
        </p:txBody>
      </p:sp>
      <p:sp>
        <p:nvSpPr>
          <p:cNvPr id="31" name="Text Placeholder 13"/>
          <p:cNvSpPr>
            <a:spLocks noGrp="1"/>
          </p:cNvSpPr>
          <p:nvPr>
            <p:ph type="body" sz="quarter" idx="13" hasCustomPrompt="1"/>
          </p:nvPr>
        </p:nvSpPr>
        <p:spPr>
          <a:xfrm>
            <a:off x="1819728" y="2462008"/>
            <a:ext cx="9356272" cy="415498"/>
          </a:xfrm>
          <a:prstGeom prst="rect">
            <a:avLst/>
          </a:prstGeom>
        </p:spPr>
        <p:txBody>
          <a:bodyPr wrap="square">
            <a:noAutofit/>
          </a:bodyPr>
          <a:lstStyle>
            <a:lvl1pPr marL="0" indent="0">
              <a:lnSpc>
                <a:spcPct val="100000"/>
              </a:lnSpc>
              <a:spcBef>
                <a:spcPts val="0"/>
              </a:spcBef>
              <a:buNone/>
              <a:defRPr sz="2100" b="1" cap="all" spc="400" baseline="0">
                <a:solidFill>
                  <a:srgbClr val="307997"/>
                </a:solidFill>
              </a:defRPr>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lang="en-US" dirty="0"/>
              <a:t>CLICK TO ADD SUBTITLE</a:t>
            </a:r>
          </a:p>
        </p:txBody>
      </p:sp>
    </p:spTree>
    <p:extLst>
      <p:ext uri="{BB962C8B-B14F-4D97-AF65-F5344CB8AC3E}">
        <p14:creationId xmlns:p14="http://schemas.microsoft.com/office/powerpoint/2010/main" val="2957157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 bottom 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17000"/>
                    </a14:imgEffect>
                    <a14:imgEffect>
                      <a14:saturation sat="0"/>
                    </a14:imgEffect>
                    <a14:imgEffect>
                      <a14:brightnessContrast bright="21000"/>
                    </a14:imgEffect>
                  </a14:imgLayer>
                </a14:imgProps>
              </a:ext>
              <a:ext uri="{28A0092B-C50C-407E-A947-70E740481C1C}">
                <a14:useLocalDpi xmlns:a14="http://schemas.microsoft.com/office/drawing/2010/main" val="0"/>
              </a:ext>
            </a:extLst>
          </a:blip>
          <a:srcRect l="-121" t="-215" r="121" b="50343"/>
          <a:stretch/>
        </p:blipFill>
        <p:spPr>
          <a:xfrm>
            <a:off x="0" y="6872748"/>
            <a:ext cx="24393832" cy="6843252"/>
          </a:xfrm>
          <a:prstGeom prst="rect">
            <a:avLst/>
          </a:prstGeom>
        </p:spPr>
      </p:pic>
      <p:sp>
        <p:nvSpPr>
          <p:cNvPr id="9" name="Picture Placeholder 8"/>
          <p:cNvSpPr>
            <a:spLocks noGrp="1"/>
          </p:cNvSpPr>
          <p:nvPr>
            <p:ph type="pic" sz="quarter" idx="10" hasCustomPrompt="1"/>
          </p:nvPr>
        </p:nvSpPr>
        <p:spPr>
          <a:xfrm>
            <a:off x="14748" y="6872400"/>
            <a:ext cx="24384000" cy="6843600"/>
          </a:xfrm>
          <a:prstGeom prst="rect">
            <a:avLst/>
          </a:prstGeom>
        </p:spPr>
        <p:txBody>
          <a:bodyPr/>
          <a:lstStyle>
            <a:lvl1pPr marL="0" indent="0">
              <a:buNone/>
              <a:defRPr baseline="0"/>
            </a:lvl1pPr>
          </a:lstStyle>
          <a:p>
            <a:r>
              <a:rPr lang="en-US" dirty="0"/>
              <a:t> </a:t>
            </a:r>
          </a:p>
        </p:txBody>
      </p:sp>
      <p:sp>
        <p:nvSpPr>
          <p:cNvPr id="12" name="Text Placeholder 10"/>
          <p:cNvSpPr>
            <a:spLocks noGrp="1"/>
          </p:cNvSpPr>
          <p:nvPr>
            <p:ph type="body" sz="quarter" idx="12" hasCustomPrompt="1"/>
          </p:nvPr>
        </p:nvSpPr>
        <p:spPr>
          <a:xfrm>
            <a:off x="0" y="6872400"/>
            <a:ext cx="24384000" cy="6843600"/>
          </a:xfrm>
          <a:prstGeom prst="rect">
            <a:avLst/>
          </a:prstGeom>
          <a:solidFill>
            <a:schemeClr val="accent2">
              <a:alpha val="43000"/>
            </a:schemeClr>
          </a:solidFill>
          <a:ln>
            <a:noFill/>
          </a:ln>
        </p:spPr>
        <p:txBody>
          <a:bodyPr/>
          <a:lstStyle>
            <a:lvl1pPr marL="0" indent="0">
              <a:buNone/>
              <a:defRPr baseline="0"/>
            </a:lvl1pPr>
          </a:lstStyle>
          <a:p>
            <a:pPr lvl="0"/>
            <a:r>
              <a:rPr lang="en-US" dirty="0"/>
              <a:t> </a:t>
            </a:r>
          </a:p>
        </p:txBody>
      </p:sp>
      <p:sp>
        <p:nvSpPr>
          <p:cNvPr id="11" name="Text Placeholder 10"/>
          <p:cNvSpPr>
            <a:spLocks noGrp="1"/>
          </p:cNvSpPr>
          <p:nvPr>
            <p:ph type="body" sz="quarter" idx="11" hasCustomPrompt="1"/>
          </p:nvPr>
        </p:nvSpPr>
        <p:spPr>
          <a:xfrm>
            <a:off x="24580" y="6872400"/>
            <a:ext cx="24384000" cy="6843600"/>
          </a:xfrm>
          <a:prstGeom prst="rect">
            <a:avLst/>
          </a:prstGeom>
          <a:solidFill>
            <a:srgbClr val="000000">
              <a:alpha val="9000"/>
            </a:srgbClr>
          </a:solidFill>
          <a:ln>
            <a:noFill/>
          </a:ln>
        </p:spPr>
        <p:txBody>
          <a:bodyPr/>
          <a:lstStyle>
            <a:lvl1pPr marL="0" indent="0">
              <a:buNone/>
              <a:defRPr baseline="0"/>
            </a:lvl1pPr>
          </a:lstStyle>
          <a:p>
            <a:pPr lvl="0"/>
            <a:r>
              <a:rPr lang="en-US" dirty="0"/>
              <a:t> </a:t>
            </a:r>
          </a:p>
        </p:txBody>
      </p:sp>
      <p:sp>
        <p:nvSpPr>
          <p:cNvPr id="2" name="Title 1"/>
          <p:cNvSpPr>
            <a:spLocks noGrp="1"/>
          </p:cNvSpPr>
          <p:nvPr>
            <p:ph type="title"/>
          </p:nvPr>
        </p:nvSpPr>
        <p:spPr>
          <a:xfrm>
            <a:off x="5173979" y="3256400"/>
            <a:ext cx="14036042" cy="903700"/>
          </a:xfrm>
          <a:prstGeom prst="rect">
            <a:avLst/>
          </a:prstGeom>
          <a:noFill/>
          <a:ln>
            <a:noFill/>
          </a:ln>
        </p:spPr>
        <p:txBody>
          <a:bodyPr wrap="square" lIns="0" tIns="72000" rIns="0" bIns="0" anchor="ctr">
            <a:spAutoFit/>
          </a:bodyPr>
          <a:lstStyle>
            <a:lvl1pPr algn="ctr">
              <a:defRPr sz="6000">
                <a:solidFill>
                  <a:srgbClr val="307997"/>
                </a:solidFill>
                <a:latin typeface="Proxima Nova Semibold" charset="0"/>
                <a:ea typeface="Proxima Nova Semibold" charset="0"/>
                <a:cs typeface="Proxima Nova Semibold" charset="0"/>
              </a:defRPr>
            </a:lvl1pPr>
          </a:lstStyle>
          <a:p>
            <a:r>
              <a:rPr lang="en-US" dirty="0"/>
              <a:t>Click to edit Master title style</a:t>
            </a:r>
          </a:p>
        </p:txBody>
      </p:sp>
      <p:sp>
        <p:nvSpPr>
          <p:cNvPr id="17" name="Text Placeholder 13"/>
          <p:cNvSpPr>
            <a:spLocks noGrp="1"/>
          </p:cNvSpPr>
          <p:nvPr>
            <p:ph type="body" sz="quarter" idx="13" hasCustomPrompt="1"/>
          </p:nvPr>
        </p:nvSpPr>
        <p:spPr>
          <a:xfrm>
            <a:off x="5173979" y="4399400"/>
            <a:ext cx="14036042" cy="415498"/>
          </a:xfrm>
          <a:prstGeom prst="rect">
            <a:avLst/>
          </a:prstGeom>
        </p:spPr>
        <p:txBody>
          <a:bodyPr wrap="square" lIns="0" tIns="0" rIns="0" bIns="0">
            <a:noAutofit/>
          </a:bodyPr>
          <a:lstStyle>
            <a:lvl1pPr marL="0" indent="0" algn="ctr">
              <a:lnSpc>
                <a:spcPct val="105000"/>
              </a:lnSpc>
              <a:spcBef>
                <a:spcPts val="0"/>
              </a:spcBef>
              <a:buNone/>
              <a:defRPr sz="3400" b="0" cap="none" spc="60" baseline="0">
                <a:solidFill>
                  <a:schemeClr val="tx1"/>
                </a:solidFill>
                <a:latin typeface="Proxima Nova Semibold" charset="0"/>
                <a:ea typeface="Proxima Nova Semibold" charset="0"/>
                <a:cs typeface="Proxima Nova Semibold" charset="0"/>
              </a:defRPr>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lang="en-US" dirty="0"/>
              <a:t>And, if we know how to do this, why isn’t everybody</a:t>
            </a:r>
          </a:p>
          <a:p>
            <a:pPr lvl="0"/>
            <a:r>
              <a:rPr lang="en-US" dirty="0"/>
              <a:t>doing it already?</a:t>
            </a:r>
          </a:p>
        </p:txBody>
      </p:sp>
      <p:sp>
        <p:nvSpPr>
          <p:cNvPr id="10" name="Text Placeholder 9"/>
          <p:cNvSpPr>
            <a:spLocks noGrp="1"/>
          </p:cNvSpPr>
          <p:nvPr>
            <p:ph type="body" sz="quarter" idx="14" hasCustomPrompt="1"/>
          </p:nvPr>
        </p:nvSpPr>
        <p:spPr>
          <a:xfrm>
            <a:off x="11472000" y="0"/>
            <a:ext cx="1440000" cy="1144315"/>
          </a:xfrm>
          <a:prstGeom prst="rect">
            <a:avLst/>
          </a:prstGeom>
          <a:solidFill>
            <a:srgbClr val="307997"/>
          </a:solidFill>
          <a:ln>
            <a:noFill/>
          </a:ln>
        </p:spPr>
        <p:txBody>
          <a:bodyPr/>
          <a:lstStyle>
            <a:lvl1pPr marL="0" indent="0">
              <a:buNone/>
              <a:defRPr baseline="0"/>
            </a:lvl1pPr>
          </a:lstStyle>
          <a:p>
            <a:pPr lvl="0"/>
            <a:r>
              <a:rPr lang="en-US" dirty="0"/>
              <a:t> </a:t>
            </a:r>
          </a:p>
        </p:txBody>
      </p:sp>
      <p:sp>
        <p:nvSpPr>
          <p:cNvPr id="13" name="Text Placeholder 9"/>
          <p:cNvSpPr>
            <a:spLocks noGrp="1"/>
          </p:cNvSpPr>
          <p:nvPr>
            <p:ph type="body" sz="quarter" idx="15" hasCustomPrompt="1"/>
          </p:nvPr>
        </p:nvSpPr>
        <p:spPr>
          <a:xfrm rot="5400000">
            <a:off x="11411711" y="1302879"/>
            <a:ext cx="1560579" cy="1440000"/>
          </a:xfrm>
          <a:prstGeom prst="homePlate">
            <a:avLst>
              <a:gd name="adj" fmla="val 19378"/>
            </a:avLst>
          </a:prstGeom>
          <a:solidFill>
            <a:srgbClr val="8DA8BC"/>
          </a:solidFill>
          <a:ln w="12700">
            <a:noFill/>
          </a:ln>
        </p:spPr>
        <p:txBody>
          <a:bodyPr/>
          <a:lstStyle>
            <a:lvl1pPr marL="0" indent="0">
              <a:buNone/>
              <a:defRPr baseline="0"/>
            </a:lvl1pPr>
          </a:lstStyle>
          <a:p>
            <a:pPr lvl="0"/>
            <a:r>
              <a:rPr lang="en-US" dirty="0"/>
              <a:t> </a:t>
            </a:r>
          </a:p>
        </p:txBody>
      </p:sp>
      <p:grpSp>
        <p:nvGrpSpPr>
          <p:cNvPr id="19" name="Group 18"/>
          <p:cNvGrpSpPr/>
          <p:nvPr userDrawn="1"/>
        </p:nvGrpSpPr>
        <p:grpSpPr>
          <a:xfrm>
            <a:off x="18995311" y="11408810"/>
            <a:ext cx="5162548" cy="2047241"/>
            <a:chOff x="323852" y="318022"/>
            <a:chExt cx="5162548" cy="2047241"/>
          </a:xfrm>
        </p:grpSpPr>
        <p:pic>
          <p:nvPicPr>
            <p:cNvPr id="20" name="Picture 19"/>
            <p:cNvPicPr>
              <a:picLocks noChangeAspect="1"/>
            </p:cNvPicPr>
            <p:nvPr userDrawn="1"/>
          </p:nvPicPr>
          <p:blipFill rotWithShape="1">
            <a:blip r:embed="rId4">
              <a:biLevel thresh="25000"/>
              <a:extLst>
                <a:ext uri="{28A0092B-C50C-407E-A947-70E740481C1C}">
                  <a14:useLocalDpi xmlns:a14="http://schemas.microsoft.com/office/drawing/2010/main" val="0"/>
                </a:ext>
              </a:extLst>
            </a:blip>
            <a:srcRect l="36929"/>
            <a:stretch/>
          </p:blipFill>
          <p:spPr>
            <a:xfrm>
              <a:off x="2241755" y="361089"/>
              <a:ext cx="3244645" cy="1993463"/>
            </a:xfrm>
            <a:prstGeom prst="rect">
              <a:avLst/>
            </a:prstGeom>
          </p:spPr>
        </p:pic>
        <p:pic>
          <p:nvPicPr>
            <p:cNvPr id="21" name="Picture 20"/>
            <p:cNvPicPr>
              <a:picLocks noChangeAspect="1"/>
            </p:cNvPicPr>
            <p:nvPr userDrawn="1"/>
          </p:nvPicPr>
          <p:blipFill rotWithShape="1">
            <a:blip r:embed="rId5">
              <a:extLst>
                <a:ext uri="{BEBA8EAE-BF5A-486C-A8C5-ECC9F3942E4B}">
                  <a14:imgProps xmlns:a14="http://schemas.microsoft.com/office/drawing/2010/main">
                    <a14:imgLayer r:embed="rId6">
                      <a14:imgEffect>
                        <a14:colorTemperature colorTemp="11498"/>
                      </a14:imgEffect>
                    </a14:imgLayer>
                  </a14:imgProps>
                </a:ext>
                <a:ext uri="{28A0092B-C50C-407E-A947-70E740481C1C}">
                  <a14:useLocalDpi xmlns:a14="http://schemas.microsoft.com/office/drawing/2010/main" val="0"/>
                </a:ext>
              </a:extLst>
            </a:blip>
            <a:srcRect l="-154" t="-1787" r="62076" b="1787"/>
            <a:stretch/>
          </p:blipFill>
          <p:spPr>
            <a:xfrm>
              <a:off x="323852" y="318022"/>
              <a:ext cx="2011680" cy="2047241"/>
            </a:xfrm>
            <a:prstGeom prst="rect">
              <a:avLst/>
            </a:prstGeom>
          </p:spPr>
        </p:pic>
      </p:grpSp>
    </p:spTree>
    <p:extLst>
      <p:ext uri="{BB962C8B-B14F-4D97-AF65-F5344CB8AC3E}">
        <p14:creationId xmlns:p14="http://schemas.microsoft.com/office/powerpoint/2010/main" val="3494778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 top 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17000"/>
                    </a14:imgEffect>
                    <a14:imgEffect>
                      <a14:saturation sat="0"/>
                    </a14:imgEffect>
                    <a14:imgEffect>
                      <a14:brightnessContrast bright="31000"/>
                    </a14:imgEffect>
                  </a14:imgLayer>
                </a14:imgProps>
              </a:ext>
              <a:ext uri="{28A0092B-C50C-407E-A947-70E740481C1C}">
                <a14:useLocalDpi xmlns:a14="http://schemas.microsoft.com/office/drawing/2010/main" val="0"/>
              </a:ext>
            </a:extLst>
          </a:blip>
          <a:srcRect l="-121" t="-215" r="121" b="60564"/>
          <a:stretch/>
        </p:blipFill>
        <p:spPr>
          <a:xfrm>
            <a:off x="0" y="0"/>
            <a:ext cx="24393832" cy="5440682"/>
          </a:xfrm>
          <a:prstGeom prst="rect">
            <a:avLst/>
          </a:prstGeom>
        </p:spPr>
      </p:pic>
      <p:sp>
        <p:nvSpPr>
          <p:cNvPr id="9" name="Picture Placeholder 8"/>
          <p:cNvSpPr>
            <a:spLocks noGrp="1"/>
          </p:cNvSpPr>
          <p:nvPr>
            <p:ph type="pic" sz="quarter" idx="10" hasCustomPrompt="1"/>
          </p:nvPr>
        </p:nvSpPr>
        <p:spPr>
          <a:xfrm>
            <a:off x="9832" y="-16220"/>
            <a:ext cx="24384000" cy="5456902"/>
          </a:xfrm>
          <a:prstGeom prst="rect">
            <a:avLst/>
          </a:prstGeom>
        </p:spPr>
        <p:txBody>
          <a:bodyPr/>
          <a:lstStyle>
            <a:lvl1pPr marL="0" indent="0">
              <a:buNone/>
              <a:defRPr baseline="0"/>
            </a:lvl1pPr>
          </a:lstStyle>
          <a:p>
            <a:r>
              <a:rPr lang="en-US" dirty="0"/>
              <a:t> </a:t>
            </a:r>
          </a:p>
        </p:txBody>
      </p:sp>
      <p:sp>
        <p:nvSpPr>
          <p:cNvPr id="12" name="Text Placeholder 10"/>
          <p:cNvSpPr>
            <a:spLocks noGrp="1"/>
          </p:cNvSpPr>
          <p:nvPr>
            <p:ph type="body" sz="quarter" idx="12" hasCustomPrompt="1"/>
          </p:nvPr>
        </p:nvSpPr>
        <p:spPr>
          <a:xfrm>
            <a:off x="9832" y="-16220"/>
            <a:ext cx="24384000" cy="5456903"/>
          </a:xfrm>
          <a:prstGeom prst="rect">
            <a:avLst/>
          </a:prstGeom>
          <a:solidFill>
            <a:schemeClr val="accent2">
              <a:alpha val="46000"/>
            </a:schemeClr>
          </a:solidFill>
          <a:ln>
            <a:noFill/>
          </a:ln>
        </p:spPr>
        <p:txBody>
          <a:bodyPr/>
          <a:lstStyle>
            <a:lvl1pPr marL="0" indent="0">
              <a:buNone/>
              <a:defRPr baseline="0"/>
            </a:lvl1pPr>
          </a:lstStyle>
          <a:p>
            <a:pPr lvl="0"/>
            <a:r>
              <a:rPr lang="en-US" dirty="0"/>
              <a:t> </a:t>
            </a:r>
          </a:p>
        </p:txBody>
      </p:sp>
      <p:sp>
        <p:nvSpPr>
          <p:cNvPr id="11" name="Text Placeholder 10"/>
          <p:cNvSpPr>
            <a:spLocks noGrp="1"/>
          </p:cNvSpPr>
          <p:nvPr>
            <p:ph type="body" sz="quarter" idx="11" hasCustomPrompt="1"/>
          </p:nvPr>
        </p:nvSpPr>
        <p:spPr>
          <a:xfrm>
            <a:off x="19664" y="-16221"/>
            <a:ext cx="24384000" cy="5456902"/>
          </a:xfrm>
          <a:prstGeom prst="rect">
            <a:avLst/>
          </a:prstGeom>
          <a:solidFill>
            <a:srgbClr val="000000">
              <a:alpha val="9000"/>
            </a:srgbClr>
          </a:solidFill>
          <a:ln>
            <a:noFill/>
          </a:ln>
        </p:spPr>
        <p:txBody>
          <a:bodyPr/>
          <a:lstStyle>
            <a:lvl1pPr marL="0" indent="0">
              <a:buNone/>
              <a:defRPr baseline="0"/>
            </a:lvl1pPr>
          </a:lstStyle>
          <a:p>
            <a:pPr lvl="0"/>
            <a:r>
              <a:rPr lang="en-US" dirty="0"/>
              <a:t> </a:t>
            </a:r>
          </a:p>
        </p:txBody>
      </p:sp>
      <p:sp>
        <p:nvSpPr>
          <p:cNvPr id="2" name="Title 1"/>
          <p:cNvSpPr>
            <a:spLocks noGrp="1"/>
          </p:cNvSpPr>
          <p:nvPr>
            <p:ph type="title"/>
          </p:nvPr>
        </p:nvSpPr>
        <p:spPr>
          <a:xfrm>
            <a:off x="5173979" y="3256400"/>
            <a:ext cx="14036042" cy="903700"/>
          </a:xfrm>
          <a:prstGeom prst="rect">
            <a:avLst/>
          </a:prstGeom>
          <a:noFill/>
          <a:ln>
            <a:noFill/>
          </a:ln>
        </p:spPr>
        <p:txBody>
          <a:bodyPr wrap="square" lIns="0" tIns="72000" rIns="0" bIns="0" anchor="ctr">
            <a:spAutoFit/>
          </a:bodyPr>
          <a:lstStyle>
            <a:lvl1pPr algn="ctr">
              <a:defRPr sz="6000">
                <a:solidFill>
                  <a:schemeClr val="bg1"/>
                </a:solidFill>
                <a:latin typeface="Proxima Nova Semibold" charset="0"/>
                <a:ea typeface="Proxima Nova Semibold" charset="0"/>
                <a:cs typeface="Proxima Nova Semibold" charset="0"/>
              </a:defRPr>
            </a:lvl1pPr>
          </a:lstStyle>
          <a:p>
            <a:r>
              <a:rPr lang="en-US" dirty="0"/>
              <a:t>Click to edit Master title style</a:t>
            </a:r>
          </a:p>
        </p:txBody>
      </p:sp>
      <p:sp>
        <p:nvSpPr>
          <p:cNvPr id="17" name="Text Placeholder 13"/>
          <p:cNvSpPr>
            <a:spLocks noGrp="1"/>
          </p:cNvSpPr>
          <p:nvPr>
            <p:ph type="body" sz="quarter" idx="13" hasCustomPrompt="1"/>
          </p:nvPr>
        </p:nvSpPr>
        <p:spPr>
          <a:xfrm>
            <a:off x="5173979" y="4399400"/>
            <a:ext cx="14036042" cy="415498"/>
          </a:xfrm>
          <a:prstGeom prst="rect">
            <a:avLst/>
          </a:prstGeom>
        </p:spPr>
        <p:txBody>
          <a:bodyPr wrap="square" lIns="0" tIns="0" rIns="0" bIns="0">
            <a:noAutofit/>
          </a:bodyPr>
          <a:lstStyle>
            <a:lvl1pPr marL="0" indent="0" algn="ctr">
              <a:lnSpc>
                <a:spcPct val="105000"/>
              </a:lnSpc>
              <a:spcBef>
                <a:spcPts val="0"/>
              </a:spcBef>
              <a:buNone/>
              <a:defRPr sz="3400" b="0" cap="none" spc="60" baseline="0">
                <a:solidFill>
                  <a:schemeClr val="tx1"/>
                </a:solidFill>
                <a:latin typeface="Proxima Nova Semibold" charset="0"/>
                <a:ea typeface="Proxima Nova Semibold" charset="0"/>
                <a:cs typeface="Proxima Nova Semibold" charset="0"/>
              </a:defRPr>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lang="en-US" dirty="0"/>
              <a:t>Subtitle text</a:t>
            </a:r>
          </a:p>
        </p:txBody>
      </p:sp>
      <p:sp>
        <p:nvSpPr>
          <p:cNvPr id="10" name="Text Placeholder 9"/>
          <p:cNvSpPr>
            <a:spLocks noGrp="1"/>
          </p:cNvSpPr>
          <p:nvPr>
            <p:ph type="body" sz="quarter" idx="14" hasCustomPrompt="1"/>
          </p:nvPr>
        </p:nvSpPr>
        <p:spPr>
          <a:xfrm>
            <a:off x="11472000" y="0"/>
            <a:ext cx="1440000" cy="1144315"/>
          </a:xfrm>
          <a:prstGeom prst="rect">
            <a:avLst/>
          </a:prstGeom>
          <a:solidFill>
            <a:srgbClr val="307997"/>
          </a:solidFill>
          <a:ln>
            <a:noFill/>
          </a:ln>
        </p:spPr>
        <p:txBody>
          <a:bodyPr/>
          <a:lstStyle>
            <a:lvl1pPr marL="0" indent="0">
              <a:buNone/>
              <a:defRPr baseline="0"/>
            </a:lvl1pPr>
          </a:lstStyle>
          <a:p>
            <a:pPr lvl="0"/>
            <a:r>
              <a:rPr lang="en-US" dirty="0"/>
              <a:t> </a:t>
            </a:r>
          </a:p>
        </p:txBody>
      </p:sp>
      <p:sp>
        <p:nvSpPr>
          <p:cNvPr id="16" name="Text Placeholder 9"/>
          <p:cNvSpPr>
            <a:spLocks noGrp="1"/>
          </p:cNvSpPr>
          <p:nvPr>
            <p:ph type="body" sz="quarter" idx="15" hasCustomPrompt="1"/>
          </p:nvPr>
        </p:nvSpPr>
        <p:spPr>
          <a:xfrm rot="5400000">
            <a:off x="11411711" y="1302879"/>
            <a:ext cx="1560579" cy="1440000"/>
          </a:xfrm>
          <a:prstGeom prst="homePlate">
            <a:avLst>
              <a:gd name="adj" fmla="val 18937"/>
            </a:avLst>
          </a:prstGeom>
          <a:solidFill>
            <a:srgbClr val="8DA8BC"/>
          </a:solidFill>
          <a:ln w="12700">
            <a:noFill/>
          </a:ln>
        </p:spPr>
        <p:txBody>
          <a:bodyPr/>
          <a:lstStyle>
            <a:lvl1pPr marL="0" indent="0">
              <a:buNone/>
              <a:defRPr baseline="0"/>
            </a:lvl1pPr>
          </a:lstStyle>
          <a:p>
            <a:pPr lvl="0"/>
            <a:r>
              <a:rPr lang="en-US" dirty="0"/>
              <a:t> </a:t>
            </a:r>
          </a:p>
        </p:txBody>
      </p:sp>
      <p:grpSp>
        <p:nvGrpSpPr>
          <p:cNvPr id="14" name="Group 13"/>
          <p:cNvGrpSpPr/>
          <p:nvPr userDrawn="1"/>
        </p:nvGrpSpPr>
        <p:grpSpPr>
          <a:xfrm>
            <a:off x="18977489" y="11438305"/>
            <a:ext cx="5162548" cy="2047241"/>
            <a:chOff x="323852" y="318022"/>
            <a:chExt cx="5162548" cy="2047241"/>
          </a:xfrm>
        </p:grpSpPr>
        <p:pic>
          <p:nvPicPr>
            <p:cNvPr id="15" name="Picture 14"/>
            <p:cNvPicPr>
              <a:picLocks noChangeAspect="1"/>
            </p:cNvPicPr>
            <p:nvPr userDrawn="1"/>
          </p:nvPicPr>
          <p:blipFill rotWithShape="1">
            <a:blip r:embed="rId4">
              <a:duotone>
                <a:prstClr val="black"/>
                <a:srgbClr val="2D3541">
                  <a:tint val="45000"/>
                  <a:satMod val="400000"/>
                </a:srgbClr>
              </a:duotone>
              <a:extLst>
                <a:ext uri="{28A0092B-C50C-407E-A947-70E740481C1C}">
                  <a14:useLocalDpi xmlns:a14="http://schemas.microsoft.com/office/drawing/2010/main" val="0"/>
                </a:ext>
              </a:extLst>
            </a:blip>
            <a:srcRect l="36929"/>
            <a:stretch/>
          </p:blipFill>
          <p:spPr>
            <a:xfrm>
              <a:off x="2241755" y="361089"/>
              <a:ext cx="3244645" cy="1993463"/>
            </a:xfrm>
            <a:prstGeom prst="rect">
              <a:avLst/>
            </a:prstGeom>
          </p:spPr>
        </p:pic>
        <p:pic>
          <p:nvPicPr>
            <p:cNvPr id="18" name="Picture 17"/>
            <p:cNvPicPr>
              <a:picLocks noChangeAspect="1"/>
            </p:cNvPicPr>
            <p:nvPr userDrawn="1"/>
          </p:nvPicPr>
          <p:blipFill rotWithShape="1">
            <a:blip r:embed="rId5">
              <a:extLst>
                <a:ext uri="{BEBA8EAE-BF5A-486C-A8C5-ECC9F3942E4B}">
                  <a14:imgProps xmlns:a14="http://schemas.microsoft.com/office/drawing/2010/main">
                    <a14:imgLayer r:embed="rId6">
                      <a14:imgEffect>
                        <a14:colorTemperature colorTemp="11498"/>
                      </a14:imgEffect>
                    </a14:imgLayer>
                  </a14:imgProps>
                </a:ext>
                <a:ext uri="{28A0092B-C50C-407E-A947-70E740481C1C}">
                  <a14:useLocalDpi xmlns:a14="http://schemas.microsoft.com/office/drawing/2010/main" val="0"/>
                </a:ext>
              </a:extLst>
            </a:blip>
            <a:srcRect l="-154" t="-1787" r="62076" b="1787"/>
            <a:stretch/>
          </p:blipFill>
          <p:spPr>
            <a:xfrm>
              <a:off x="323852" y="318022"/>
              <a:ext cx="2011680" cy="2047241"/>
            </a:xfrm>
            <a:prstGeom prst="rect">
              <a:avLst/>
            </a:prstGeom>
          </p:spPr>
        </p:pic>
      </p:grpSp>
      <p:sp>
        <p:nvSpPr>
          <p:cNvPr id="23" name="Text Placeholder 2"/>
          <p:cNvSpPr>
            <a:spLocks noGrp="1"/>
          </p:cNvSpPr>
          <p:nvPr>
            <p:ph type="body" sz="quarter" idx="16"/>
          </p:nvPr>
        </p:nvSpPr>
        <p:spPr>
          <a:xfrm>
            <a:off x="1282699" y="6272185"/>
            <a:ext cx="21872576" cy="5467531"/>
          </a:xfrm>
          <a:prstGeom prst="rect">
            <a:avLst/>
          </a:prstGeom>
        </p:spPr>
        <p:txBody>
          <a:bodyPr/>
          <a:lstStyle>
            <a:lvl1pPr marL="576263" indent="-576263">
              <a:buClr>
                <a:srgbClr val="307997"/>
              </a:buClr>
              <a:buFont typeface="Courier New" charset="0"/>
              <a:buChar char="o"/>
              <a:tabLst/>
              <a:defRPr>
                <a:solidFill>
                  <a:srgbClr val="307997"/>
                </a:solidFill>
                <a:latin typeface="Proxima Nova Semibold" charset="0"/>
                <a:ea typeface="Proxima Nova Semibold" charset="0"/>
                <a:cs typeface="Proxima Nova Semibold" charset="0"/>
              </a:defRPr>
            </a:lvl1pPr>
            <a:lvl2pPr marL="1371600" indent="-457200">
              <a:buClr>
                <a:srgbClr val="307997"/>
              </a:buClr>
              <a:buFont typeface="Courier New" charset="0"/>
              <a:buChar char="o"/>
              <a:defRPr>
                <a:solidFill>
                  <a:srgbClr val="8DA8BC"/>
                </a:solidFill>
                <a:latin typeface="Proxima Nova Semibold" charset="0"/>
                <a:ea typeface="Proxima Nova Semibold" charset="0"/>
                <a:cs typeface="Proxima Nova Semibold" charset="0"/>
              </a:defRPr>
            </a:lvl2pPr>
            <a:lvl3pPr marL="2286000" indent="-457200">
              <a:buClr>
                <a:srgbClr val="307997"/>
              </a:buClr>
              <a:buFont typeface="Courier New" charset="0"/>
              <a:buChar char="o"/>
              <a:defRPr>
                <a:latin typeface="Proxima Nova Semibold" charset="0"/>
                <a:ea typeface="Proxima Nova Semibold" charset="0"/>
                <a:cs typeface="Proxima Nova Semibold" charset="0"/>
              </a:defRPr>
            </a:lvl3pPr>
            <a:lvl4pPr marL="3200400" indent="-457200">
              <a:buFont typeface="Courier New" charset="0"/>
              <a:buChar char="o"/>
              <a:defRPr>
                <a:latin typeface="Proxima Nova Semibold" charset="0"/>
                <a:ea typeface="Proxima Nova Semibold" charset="0"/>
                <a:cs typeface="Proxima Nova Semibold" charset="0"/>
              </a:defRPr>
            </a:lvl4pPr>
            <a:lvl5pPr marL="4114800" indent="-457200">
              <a:buFont typeface="Courier New" charset="0"/>
              <a:buChar char="o"/>
              <a:defRPr>
                <a:latin typeface="Proxima Nova Semibold" charset="0"/>
                <a:ea typeface="Proxima Nova Semibold" charset="0"/>
                <a:cs typeface="Proxima Nova Semibold"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26710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 full 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Effect>
                      <a14:brightnessContrast bright="27000"/>
                    </a14:imgEffect>
                  </a14:imgLayer>
                </a14:imgProps>
              </a:ex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9" name="Picture Placeholder 8"/>
          <p:cNvSpPr>
            <a:spLocks noGrp="1"/>
          </p:cNvSpPr>
          <p:nvPr>
            <p:ph type="pic" sz="quarter" idx="10" hasCustomPrompt="1"/>
          </p:nvPr>
        </p:nvSpPr>
        <p:spPr>
          <a:xfrm>
            <a:off x="0" y="0"/>
            <a:ext cx="24384000" cy="13716000"/>
          </a:xfrm>
          <a:prstGeom prst="rect">
            <a:avLst/>
          </a:prstGeom>
        </p:spPr>
        <p:txBody>
          <a:bodyPr/>
          <a:lstStyle>
            <a:lvl1pPr marL="0" indent="0">
              <a:buNone/>
              <a:defRPr baseline="0"/>
            </a:lvl1pPr>
          </a:lstStyle>
          <a:p>
            <a:r>
              <a:rPr lang="en-US" dirty="0"/>
              <a:t> </a:t>
            </a:r>
          </a:p>
        </p:txBody>
      </p:sp>
      <p:sp>
        <p:nvSpPr>
          <p:cNvPr id="12" name="Text Placeholder 10"/>
          <p:cNvSpPr>
            <a:spLocks noGrp="1"/>
          </p:cNvSpPr>
          <p:nvPr>
            <p:ph type="body" sz="quarter" idx="12" hasCustomPrompt="1"/>
          </p:nvPr>
        </p:nvSpPr>
        <p:spPr>
          <a:xfrm>
            <a:off x="0" y="-9068"/>
            <a:ext cx="24384000" cy="13715999"/>
          </a:xfrm>
          <a:prstGeom prst="rect">
            <a:avLst/>
          </a:prstGeom>
          <a:solidFill>
            <a:schemeClr val="accent2">
              <a:alpha val="43000"/>
            </a:schemeClr>
          </a:solidFill>
          <a:ln>
            <a:noFill/>
          </a:ln>
        </p:spPr>
        <p:txBody>
          <a:bodyPr/>
          <a:lstStyle>
            <a:lvl1pPr marL="0" indent="0">
              <a:buNone/>
              <a:defRPr baseline="0"/>
            </a:lvl1pPr>
          </a:lstStyle>
          <a:p>
            <a:pPr lvl="0"/>
            <a:r>
              <a:rPr lang="en-US" dirty="0"/>
              <a:t> </a:t>
            </a:r>
          </a:p>
        </p:txBody>
      </p:sp>
      <p:sp>
        <p:nvSpPr>
          <p:cNvPr id="11" name="Text Placeholder 10"/>
          <p:cNvSpPr>
            <a:spLocks noGrp="1"/>
          </p:cNvSpPr>
          <p:nvPr>
            <p:ph type="body" sz="quarter" idx="11" hasCustomPrompt="1"/>
          </p:nvPr>
        </p:nvSpPr>
        <p:spPr>
          <a:xfrm>
            <a:off x="0" y="49138"/>
            <a:ext cx="24384000" cy="13715999"/>
          </a:xfrm>
          <a:prstGeom prst="rect">
            <a:avLst/>
          </a:prstGeom>
          <a:solidFill>
            <a:srgbClr val="000000">
              <a:alpha val="9000"/>
            </a:srgbClr>
          </a:solidFill>
          <a:ln>
            <a:noFill/>
          </a:ln>
        </p:spPr>
        <p:txBody>
          <a:bodyPr/>
          <a:lstStyle>
            <a:lvl1pPr marL="0" indent="0">
              <a:buNone/>
              <a:defRPr baseline="0"/>
            </a:lvl1pPr>
          </a:lstStyle>
          <a:p>
            <a:pPr lvl="0"/>
            <a:r>
              <a:rPr lang="en-US" dirty="0"/>
              <a:t> </a:t>
            </a:r>
          </a:p>
        </p:txBody>
      </p:sp>
      <p:sp>
        <p:nvSpPr>
          <p:cNvPr id="10" name="Title 1"/>
          <p:cNvSpPr>
            <a:spLocks noGrp="1"/>
          </p:cNvSpPr>
          <p:nvPr>
            <p:ph type="title"/>
          </p:nvPr>
        </p:nvSpPr>
        <p:spPr>
          <a:xfrm>
            <a:off x="5173979" y="3256400"/>
            <a:ext cx="14036042" cy="903700"/>
          </a:xfrm>
          <a:prstGeom prst="rect">
            <a:avLst/>
          </a:prstGeom>
          <a:noFill/>
          <a:ln>
            <a:noFill/>
          </a:ln>
        </p:spPr>
        <p:txBody>
          <a:bodyPr wrap="square" lIns="0" tIns="72000" rIns="0" bIns="0" anchor="ctr">
            <a:spAutoFit/>
          </a:bodyPr>
          <a:lstStyle>
            <a:lvl1pPr algn="ctr">
              <a:defRPr sz="6000">
                <a:solidFill>
                  <a:schemeClr val="bg1"/>
                </a:solidFill>
                <a:latin typeface="Proxima Nova Semibold" charset="0"/>
                <a:ea typeface="Proxima Nova Semibold" charset="0"/>
                <a:cs typeface="Proxima Nova Semibold" charset="0"/>
              </a:defRPr>
            </a:lvl1pPr>
          </a:lstStyle>
          <a:p>
            <a:r>
              <a:rPr lang="en-US" dirty="0"/>
              <a:t>Click to edit Master title style</a:t>
            </a:r>
          </a:p>
        </p:txBody>
      </p:sp>
      <p:sp>
        <p:nvSpPr>
          <p:cNvPr id="13" name="Text Placeholder 13"/>
          <p:cNvSpPr>
            <a:spLocks noGrp="1"/>
          </p:cNvSpPr>
          <p:nvPr>
            <p:ph type="body" sz="quarter" idx="13" hasCustomPrompt="1"/>
          </p:nvPr>
        </p:nvSpPr>
        <p:spPr>
          <a:xfrm>
            <a:off x="5173979" y="4399400"/>
            <a:ext cx="14036042" cy="415498"/>
          </a:xfrm>
          <a:prstGeom prst="rect">
            <a:avLst/>
          </a:prstGeom>
        </p:spPr>
        <p:txBody>
          <a:bodyPr wrap="square" lIns="0" tIns="0" rIns="0" bIns="0">
            <a:noAutofit/>
          </a:bodyPr>
          <a:lstStyle>
            <a:lvl1pPr marL="0" indent="0" algn="ctr">
              <a:lnSpc>
                <a:spcPct val="105000"/>
              </a:lnSpc>
              <a:spcBef>
                <a:spcPts val="0"/>
              </a:spcBef>
              <a:buNone/>
              <a:defRPr sz="3400" b="0" cap="none" spc="60" baseline="0">
                <a:solidFill>
                  <a:schemeClr val="tx1"/>
                </a:solidFill>
                <a:latin typeface="Proxima Nova Semibold" charset="0"/>
                <a:ea typeface="Proxima Nova Semibold" charset="0"/>
                <a:cs typeface="Proxima Nova Semibold" charset="0"/>
              </a:defRPr>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lang="en-US" dirty="0"/>
              <a:t>Subtitle text</a:t>
            </a:r>
          </a:p>
        </p:txBody>
      </p:sp>
      <p:sp>
        <p:nvSpPr>
          <p:cNvPr id="14" name="Text Placeholder 9"/>
          <p:cNvSpPr>
            <a:spLocks noGrp="1"/>
          </p:cNvSpPr>
          <p:nvPr>
            <p:ph type="body" sz="quarter" idx="14" hasCustomPrompt="1"/>
          </p:nvPr>
        </p:nvSpPr>
        <p:spPr>
          <a:xfrm>
            <a:off x="11472000" y="0"/>
            <a:ext cx="1440000" cy="1144315"/>
          </a:xfrm>
          <a:prstGeom prst="rect">
            <a:avLst/>
          </a:prstGeom>
          <a:solidFill>
            <a:srgbClr val="307997"/>
          </a:solidFill>
          <a:ln>
            <a:noFill/>
          </a:ln>
        </p:spPr>
        <p:txBody>
          <a:bodyPr/>
          <a:lstStyle>
            <a:lvl1pPr marL="0" indent="0">
              <a:buNone/>
              <a:defRPr baseline="0"/>
            </a:lvl1pPr>
          </a:lstStyle>
          <a:p>
            <a:pPr lvl="0"/>
            <a:r>
              <a:rPr lang="en-US" dirty="0"/>
              <a:t> </a:t>
            </a:r>
          </a:p>
        </p:txBody>
      </p:sp>
      <p:sp>
        <p:nvSpPr>
          <p:cNvPr id="15" name="Text Placeholder 9"/>
          <p:cNvSpPr>
            <a:spLocks noGrp="1"/>
          </p:cNvSpPr>
          <p:nvPr>
            <p:ph type="body" sz="quarter" idx="15" hasCustomPrompt="1"/>
          </p:nvPr>
        </p:nvSpPr>
        <p:spPr>
          <a:xfrm rot="5400000">
            <a:off x="11411711" y="1302879"/>
            <a:ext cx="1560579" cy="1440000"/>
          </a:xfrm>
          <a:prstGeom prst="homePlate">
            <a:avLst>
              <a:gd name="adj" fmla="val 18496"/>
            </a:avLst>
          </a:prstGeom>
          <a:solidFill>
            <a:srgbClr val="8DA8BC"/>
          </a:solidFill>
          <a:ln w="12700">
            <a:noFill/>
          </a:ln>
        </p:spPr>
        <p:txBody>
          <a:bodyPr/>
          <a:lstStyle>
            <a:lvl1pPr marL="0" indent="0">
              <a:buNone/>
              <a:defRPr baseline="0"/>
            </a:lvl1pPr>
          </a:lstStyle>
          <a:p>
            <a:pPr lvl="0"/>
            <a:r>
              <a:rPr lang="en-US" dirty="0"/>
              <a:t> </a:t>
            </a:r>
          </a:p>
        </p:txBody>
      </p:sp>
      <p:grpSp>
        <p:nvGrpSpPr>
          <p:cNvPr id="22" name="Group 21"/>
          <p:cNvGrpSpPr/>
          <p:nvPr userDrawn="1"/>
        </p:nvGrpSpPr>
        <p:grpSpPr>
          <a:xfrm>
            <a:off x="18995311" y="11408810"/>
            <a:ext cx="5162548" cy="2047241"/>
            <a:chOff x="323852" y="318022"/>
            <a:chExt cx="5162548" cy="2047241"/>
          </a:xfrm>
        </p:grpSpPr>
        <p:pic>
          <p:nvPicPr>
            <p:cNvPr id="23" name="Picture 22"/>
            <p:cNvPicPr>
              <a:picLocks noChangeAspect="1"/>
            </p:cNvPicPr>
            <p:nvPr userDrawn="1"/>
          </p:nvPicPr>
          <p:blipFill rotWithShape="1">
            <a:blip r:embed="rId4">
              <a:biLevel thresh="25000"/>
              <a:extLst>
                <a:ext uri="{28A0092B-C50C-407E-A947-70E740481C1C}">
                  <a14:useLocalDpi xmlns:a14="http://schemas.microsoft.com/office/drawing/2010/main" val="0"/>
                </a:ext>
              </a:extLst>
            </a:blip>
            <a:srcRect l="36929"/>
            <a:stretch/>
          </p:blipFill>
          <p:spPr>
            <a:xfrm>
              <a:off x="2241755" y="361089"/>
              <a:ext cx="3244645" cy="1993463"/>
            </a:xfrm>
            <a:prstGeom prst="rect">
              <a:avLst/>
            </a:prstGeom>
          </p:spPr>
        </p:pic>
        <p:pic>
          <p:nvPicPr>
            <p:cNvPr id="24" name="Picture 23"/>
            <p:cNvPicPr>
              <a:picLocks noChangeAspect="1"/>
            </p:cNvPicPr>
            <p:nvPr userDrawn="1"/>
          </p:nvPicPr>
          <p:blipFill rotWithShape="1">
            <a:blip r:embed="rId5">
              <a:extLst>
                <a:ext uri="{BEBA8EAE-BF5A-486C-A8C5-ECC9F3942E4B}">
                  <a14:imgProps xmlns:a14="http://schemas.microsoft.com/office/drawing/2010/main">
                    <a14:imgLayer r:embed="rId6">
                      <a14:imgEffect>
                        <a14:colorTemperature colorTemp="11498"/>
                      </a14:imgEffect>
                    </a14:imgLayer>
                  </a14:imgProps>
                </a:ext>
                <a:ext uri="{28A0092B-C50C-407E-A947-70E740481C1C}">
                  <a14:useLocalDpi xmlns:a14="http://schemas.microsoft.com/office/drawing/2010/main" val="0"/>
                </a:ext>
              </a:extLst>
            </a:blip>
            <a:srcRect l="-154" t="-1787" r="62076" b="1787"/>
            <a:stretch/>
          </p:blipFill>
          <p:spPr>
            <a:xfrm>
              <a:off x="323852" y="318022"/>
              <a:ext cx="2011680" cy="2047241"/>
            </a:xfrm>
            <a:prstGeom prst="rect">
              <a:avLst/>
            </a:prstGeom>
          </p:spPr>
        </p:pic>
      </p:grpSp>
      <p:sp>
        <p:nvSpPr>
          <p:cNvPr id="26" name="Text Placeholder 2"/>
          <p:cNvSpPr>
            <a:spLocks noGrp="1"/>
          </p:cNvSpPr>
          <p:nvPr>
            <p:ph type="body" sz="quarter" idx="16"/>
          </p:nvPr>
        </p:nvSpPr>
        <p:spPr>
          <a:xfrm>
            <a:off x="1282699" y="5486400"/>
            <a:ext cx="21872576" cy="5994400"/>
          </a:xfrm>
          <a:prstGeom prst="rect">
            <a:avLst/>
          </a:prstGeom>
        </p:spPr>
        <p:txBody>
          <a:bodyPr/>
          <a:lstStyle>
            <a:lvl1pPr marL="576263" indent="-576263">
              <a:buClr>
                <a:srgbClr val="307997"/>
              </a:buClr>
              <a:buFont typeface="Courier New" charset="0"/>
              <a:buChar char="o"/>
              <a:tabLst/>
              <a:defRPr>
                <a:solidFill>
                  <a:schemeClr val="bg1"/>
                </a:solidFill>
                <a:latin typeface="Proxima Nova Semibold" charset="0"/>
                <a:ea typeface="Proxima Nova Semibold" charset="0"/>
                <a:cs typeface="Proxima Nova Semibold" charset="0"/>
              </a:defRPr>
            </a:lvl1pPr>
            <a:lvl2pPr marL="1371600" indent="-457200">
              <a:buClr>
                <a:srgbClr val="307997"/>
              </a:buClr>
              <a:buFont typeface="Courier New" charset="0"/>
              <a:buChar char="o"/>
              <a:defRPr>
                <a:solidFill>
                  <a:schemeClr val="bg1"/>
                </a:solidFill>
                <a:latin typeface="Proxima Nova Semibold" charset="0"/>
                <a:ea typeface="Proxima Nova Semibold" charset="0"/>
                <a:cs typeface="Proxima Nova Semibold" charset="0"/>
              </a:defRPr>
            </a:lvl2pPr>
            <a:lvl3pPr marL="2286000" indent="-457200">
              <a:buClr>
                <a:srgbClr val="307997"/>
              </a:buClr>
              <a:buFont typeface="Courier New" charset="0"/>
              <a:buChar char="o"/>
              <a:defRPr>
                <a:solidFill>
                  <a:schemeClr val="bg1"/>
                </a:solidFill>
                <a:latin typeface="Proxima Nova Semibold" charset="0"/>
                <a:ea typeface="Proxima Nova Semibold" charset="0"/>
                <a:cs typeface="Proxima Nova Semibold" charset="0"/>
              </a:defRPr>
            </a:lvl3pPr>
            <a:lvl4pPr marL="3200400" indent="-457200">
              <a:buFont typeface="Courier New" charset="0"/>
              <a:buChar char="o"/>
              <a:defRPr>
                <a:solidFill>
                  <a:schemeClr val="bg1"/>
                </a:solidFill>
                <a:latin typeface="Proxima Nova Semibold" charset="0"/>
                <a:ea typeface="Proxima Nova Semibold" charset="0"/>
                <a:cs typeface="Proxima Nova Semibold" charset="0"/>
              </a:defRPr>
            </a:lvl4pPr>
            <a:lvl5pPr marL="4114800" indent="-457200">
              <a:buFont typeface="Courier New" charset="0"/>
              <a:buChar char="o"/>
              <a:defRPr>
                <a:solidFill>
                  <a:schemeClr val="bg1"/>
                </a:solidFill>
                <a:latin typeface="Proxima Nova Semibold" charset="0"/>
                <a:ea typeface="Proxima Nova Semibold" charset="0"/>
                <a:cs typeface="Proxima Nova Semibold"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2404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 full 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BEBA8EAE-BF5A-486C-A8C5-ECC9F3942E4B}">
                <a14:imgProps xmlns:a14="http://schemas.microsoft.com/office/drawing/2010/main">
                  <a14:imgLayer r:embed="rId3">
                    <a14:imgEffect>
                      <a14:sharpenSoften amount="14000"/>
                    </a14:imgEffect>
                    <a14:imgEffect>
                      <a14:saturation sat="0"/>
                    </a14:imgEffect>
                    <a14:imgEffect>
                      <a14:brightnessContrast bright="-36000"/>
                    </a14:imgEffect>
                  </a14:imgLayer>
                </a14:imgProps>
              </a:ex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9" name="Picture Placeholder 8"/>
          <p:cNvSpPr>
            <a:spLocks noGrp="1"/>
          </p:cNvSpPr>
          <p:nvPr>
            <p:ph type="pic" sz="quarter" idx="10" hasCustomPrompt="1"/>
          </p:nvPr>
        </p:nvSpPr>
        <p:spPr>
          <a:xfrm>
            <a:off x="0" y="0"/>
            <a:ext cx="24384000" cy="13716000"/>
          </a:xfrm>
          <a:prstGeom prst="rect">
            <a:avLst/>
          </a:prstGeom>
        </p:spPr>
        <p:txBody>
          <a:bodyPr/>
          <a:lstStyle>
            <a:lvl1pPr marL="0" indent="0">
              <a:buNone/>
              <a:defRPr baseline="0"/>
            </a:lvl1pPr>
          </a:lstStyle>
          <a:p>
            <a:r>
              <a:rPr lang="en-US" dirty="0"/>
              <a:t> </a:t>
            </a:r>
          </a:p>
        </p:txBody>
      </p:sp>
      <p:sp>
        <p:nvSpPr>
          <p:cNvPr id="12" name="Text Placeholder 10"/>
          <p:cNvSpPr>
            <a:spLocks noGrp="1"/>
          </p:cNvSpPr>
          <p:nvPr>
            <p:ph type="body" sz="quarter" idx="12" hasCustomPrompt="1"/>
          </p:nvPr>
        </p:nvSpPr>
        <p:spPr>
          <a:xfrm>
            <a:off x="67597" y="-1"/>
            <a:ext cx="24384000" cy="13715999"/>
          </a:xfrm>
          <a:prstGeom prst="rect">
            <a:avLst/>
          </a:prstGeom>
          <a:solidFill>
            <a:schemeClr val="accent2">
              <a:alpha val="43000"/>
            </a:schemeClr>
          </a:solidFill>
          <a:ln>
            <a:noFill/>
          </a:ln>
        </p:spPr>
        <p:txBody>
          <a:bodyPr/>
          <a:lstStyle>
            <a:lvl1pPr marL="0" indent="0">
              <a:buNone/>
              <a:defRPr baseline="0"/>
            </a:lvl1pPr>
          </a:lstStyle>
          <a:p>
            <a:pPr lvl="0"/>
            <a:r>
              <a:rPr lang="en-US" dirty="0"/>
              <a:t> </a:t>
            </a:r>
          </a:p>
        </p:txBody>
      </p:sp>
      <p:sp>
        <p:nvSpPr>
          <p:cNvPr id="11" name="Text Placeholder 10"/>
          <p:cNvSpPr>
            <a:spLocks noGrp="1"/>
          </p:cNvSpPr>
          <p:nvPr>
            <p:ph type="body" sz="quarter" idx="11" hasCustomPrompt="1"/>
          </p:nvPr>
        </p:nvSpPr>
        <p:spPr>
          <a:xfrm>
            <a:off x="33799" y="1"/>
            <a:ext cx="24384000" cy="13715999"/>
          </a:xfrm>
          <a:prstGeom prst="rect">
            <a:avLst/>
          </a:prstGeom>
          <a:solidFill>
            <a:srgbClr val="000000">
              <a:alpha val="9000"/>
            </a:srgbClr>
          </a:solidFill>
          <a:ln>
            <a:noFill/>
          </a:ln>
        </p:spPr>
        <p:txBody>
          <a:bodyPr/>
          <a:lstStyle>
            <a:lvl1pPr marL="0" indent="0">
              <a:buNone/>
              <a:defRPr baseline="0"/>
            </a:lvl1pPr>
          </a:lstStyle>
          <a:p>
            <a:pPr lvl="0"/>
            <a:r>
              <a:rPr lang="en-US" dirty="0"/>
              <a:t> </a:t>
            </a:r>
          </a:p>
        </p:txBody>
      </p:sp>
      <p:grpSp>
        <p:nvGrpSpPr>
          <p:cNvPr id="15" name="Group 14"/>
          <p:cNvGrpSpPr/>
          <p:nvPr userDrawn="1"/>
        </p:nvGrpSpPr>
        <p:grpSpPr>
          <a:xfrm>
            <a:off x="18995311" y="11408810"/>
            <a:ext cx="5162548" cy="2047241"/>
            <a:chOff x="323852" y="318022"/>
            <a:chExt cx="5162548" cy="2047241"/>
          </a:xfrm>
        </p:grpSpPr>
        <p:pic>
          <p:nvPicPr>
            <p:cNvPr id="16" name="Picture 15"/>
            <p:cNvPicPr>
              <a:picLocks noChangeAspect="1"/>
            </p:cNvPicPr>
            <p:nvPr userDrawn="1"/>
          </p:nvPicPr>
          <p:blipFill rotWithShape="1">
            <a:blip r:embed="rId4">
              <a:biLevel thresh="25000"/>
              <a:extLst>
                <a:ext uri="{28A0092B-C50C-407E-A947-70E740481C1C}">
                  <a14:useLocalDpi xmlns:a14="http://schemas.microsoft.com/office/drawing/2010/main" val="0"/>
                </a:ext>
              </a:extLst>
            </a:blip>
            <a:srcRect l="36929"/>
            <a:stretch/>
          </p:blipFill>
          <p:spPr>
            <a:xfrm>
              <a:off x="2241755" y="361089"/>
              <a:ext cx="3244645" cy="1993463"/>
            </a:xfrm>
            <a:prstGeom prst="rect">
              <a:avLst/>
            </a:prstGeom>
          </p:spPr>
        </p:pic>
        <p:pic>
          <p:nvPicPr>
            <p:cNvPr id="17" name="Picture 16"/>
            <p:cNvPicPr>
              <a:picLocks noChangeAspect="1"/>
            </p:cNvPicPr>
            <p:nvPr userDrawn="1"/>
          </p:nvPicPr>
          <p:blipFill rotWithShape="1">
            <a:blip r:embed="rId5">
              <a:extLst>
                <a:ext uri="{BEBA8EAE-BF5A-486C-A8C5-ECC9F3942E4B}">
                  <a14:imgProps xmlns:a14="http://schemas.microsoft.com/office/drawing/2010/main">
                    <a14:imgLayer r:embed="rId6">
                      <a14:imgEffect>
                        <a14:colorTemperature colorTemp="11498"/>
                      </a14:imgEffect>
                    </a14:imgLayer>
                  </a14:imgProps>
                </a:ext>
                <a:ext uri="{28A0092B-C50C-407E-A947-70E740481C1C}">
                  <a14:useLocalDpi xmlns:a14="http://schemas.microsoft.com/office/drawing/2010/main" val="0"/>
                </a:ext>
              </a:extLst>
            </a:blip>
            <a:srcRect l="-154" t="-1787" r="62076" b="1787"/>
            <a:stretch/>
          </p:blipFill>
          <p:spPr>
            <a:xfrm>
              <a:off x="323852" y="318022"/>
              <a:ext cx="2011680" cy="2047241"/>
            </a:xfrm>
            <a:prstGeom prst="rect">
              <a:avLst/>
            </a:prstGeom>
          </p:spPr>
        </p:pic>
      </p:grpSp>
      <p:sp>
        <p:nvSpPr>
          <p:cNvPr id="18" name="Rectangle 17"/>
          <p:cNvSpPr/>
          <p:nvPr userDrawn="1"/>
        </p:nvSpPr>
        <p:spPr>
          <a:xfrm>
            <a:off x="0" y="927100"/>
            <a:ext cx="1143000" cy="1440000"/>
          </a:xfrm>
          <a:prstGeom prst="rect">
            <a:avLst/>
          </a:prstGeom>
          <a:solidFill>
            <a:srgbClr val="307997"/>
          </a:solidFill>
          <a:ln>
            <a:noFill/>
          </a:ln>
        </p:spPr>
        <p:txBody>
          <a:bodyPr/>
          <a:lstStyle/>
          <a:p>
            <a:pPr lvl="0" indent="0">
              <a:lnSpc>
                <a:spcPct val="90000"/>
              </a:lnSpc>
              <a:spcBef>
                <a:spcPts val="2000"/>
              </a:spcBef>
              <a:buFont typeface="Arial" panose="020B0604020202020204" pitchFamily="34" charset="0"/>
              <a:buNone/>
            </a:pPr>
            <a:endParaRPr lang="en-US" sz="5600" baseline="0" dirty="0">
              <a:solidFill>
                <a:schemeClr val="tx1"/>
              </a:solidFill>
            </a:endParaRPr>
          </a:p>
        </p:txBody>
      </p:sp>
      <p:sp>
        <p:nvSpPr>
          <p:cNvPr id="19" name="Title 1"/>
          <p:cNvSpPr>
            <a:spLocks noGrp="1"/>
          </p:cNvSpPr>
          <p:nvPr>
            <p:ph type="title"/>
          </p:nvPr>
        </p:nvSpPr>
        <p:spPr>
          <a:xfrm>
            <a:off x="1282699" y="927100"/>
            <a:ext cx="13180435" cy="1440000"/>
          </a:xfrm>
          <a:prstGeom prst="homePlate">
            <a:avLst>
              <a:gd name="adj" fmla="val 26188"/>
            </a:avLst>
          </a:prstGeom>
          <a:solidFill>
            <a:srgbClr val="8DA8BC"/>
          </a:solidFill>
          <a:ln>
            <a:noFill/>
          </a:ln>
        </p:spPr>
        <p:txBody>
          <a:bodyPr lIns="576000" tIns="72000" rIns="0" bIns="0" anchor="ctr"/>
          <a:lstStyle>
            <a:lvl1pPr algn="l">
              <a:defRPr sz="6000">
                <a:solidFill>
                  <a:schemeClr val="bg1"/>
                </a:solidFill>
                <a:latin typeface="Proxima Nova Semibold" charset="0"/>
                <a:ea typeface="Proxima Nova Semibold" charset="0"/>
                <a:cs typeface="Proxima Nova Semibold" charset="0"/>
              </a:defRPr>
            </a:lvl1pPr>
          </a:lstStyle>
          <a:p>
            <a:r>
              <a:rPr lang="en-US"/>
              <a:t>Click to edit Master title style</a:t>
            </a:r>
            <a:endParaRPr lang="en-US" dirty="0"/>
          </a:p>
        </p:txBody>
      </p:sp>
      <p:sp>
        <p:nvSpPr>
          <p:cNvPr id="20" name="Text Placeholder 13"/>
          <p:cNvSpPr>
            <a:spLocks noGrp="1"/>
          </p:cNvSpPr>
          <p:nvPr>
            <p:ph type="body" sz="quarter" idx="13" hasCustomPrompt="1"/>
          </p:nvPr>
        </p:nvSpPr>
        <p:spPr>
          <a:xfrm>
            <a:off x="1819728" y="2462008"/>
            <a:ext cx="9356272" cy="415498"/>
          </a:xfrm>
          <a:prstGeom prst="rect">
            <a:avLst/>
          </a:prstGeom>
        </p:spPr>
        <p:txBody>
          <a:bodyPr wrap="square">
            <a:noAutofit/>
          </a:bodyPr>
          <a:lstStyle>
            <a:lvl1pPr marL="0" indent="0">
              <a:lnSpc>
                <a:spcPct val="100000"/>
              </a:lnSpc>
              <a:spcBef>
                <a:spcPts val="0"/>
              </a:spcBef>
              <a:buNone/>
              <a:defRPr sz="2100" b="1" cap="all" spc="400" baseline="0">
                <a:solidFill>
                  <a:srgbClr val="307997"/>
                </a:solidFill>
              </a:defRPr>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lang="en-US" dirty="0"/>
              <a:t>CLICK TO ADD SUBTITLE</a:t>
            </a:r>
          </a:p>
        </p:txBody>
      </p:sp>
      <p:sp>
        <p:nvSpPr>
          <p:cNvPr id="22" name="Text Placeholder 2"/>
          <p:cNvSpPr>
            <a:spLocks noGrp="1"/>
          </p:cNvSpPr>
          <p:nvPr>
            <p:ph type="body" sz="quarter" idx="14"/>
          </p:nvPr>
        </p:nvSpPr>
        <p:spPr>
          <a:xfrm>
            <a:off x="1282699" y="3833813"/>
            <a:ext cx="21872576" cy="7646987"/>
          </a:xfrm>
          <a:prstGeom prst="rect">
            <a:avLst/>
          </a:prstGeom>
        </p:spPr>
        <p:txBody>
          <a:bodyPr/>
          <a:lstStyle>
            <a:lvl1pPr marL="576263" indent="-576263">
              <a:buClr>
                <a:srgbClr val="307997"/>
              </a:buClr>
              <a:buFont typeface="Courier New" charset="0"/>
              <a:buChar char="o"/>
              <a:tabLst/>
              <a:defRPr>
                <a:solidFill>
                  <a:schemeClr val="bg1"/>
                </a:solidFill>
                <a:latin typeface="Proxima Nova Semibold" charset="0"/>
                <a:ea typeface="Proxima Nova Semibold" charset="0"/>
                <a:cs typeface="Proxima Nova Semibold" charset="0"/>
              </a:defRPr>
            </a:lvl1pPr>
            <a:lvl2pPr marL="1371600" indent="-457200">
              <a:buClr>
                <a:srgbClr val="307997"/>
              </a:buClr>
              <a:buFont typeface="Courier New" charset="0"/>
              <a:buChar char="o"/>
              <a:defRPr>
                <a:solidFill>
                  <a:schemeClr val="bg1"/>
                </a:solidFill>
                <a:latin typeface="Proxima Nova Semibold" charset="0"/>
                <a:ea typeface="Proxima Nova Semibold" charset="0"/>
                <a:cs typeface="Proxima Nova Semibold" charset="0"/>
              </a:defRPr>
            </a:lvl2pPr>
            <a:lvl3pPr marL="2286000" indent="-457200">
              <a:buClr>
                <a:srgbClr val="307997"/>
              </a:buClr>
              <a:buFont typeface="Courier New" charset="0"/>
              <a:buChar char="o"/>
              <a:defRPr>
                <a:solidFill>
                  <a:schemeClr val="bg1"/>
                </a:solidFill>
                <a:latin typeface="Proxima Nova Semibold" charset="0"/>
                <a:ea typeface="Proxima Nova Semibold" charset="0"/>
                <a:cs typeface="Proxima Nova Semibold" charset="0"/>
              </a:defRPr>
            </a:lvl3pPr>
            <a:lvl4pPr marL="3200400" indent="-457200">
              <a:buFont typeface="Courier New" charset="0"/>
              <a:buChar char="o"/>
              <a:defRPr>
                <a:solidFill>
                  <a:schemeClr val="bg1"/>
                </a:solidFill>
                <a:latin typeface="Proxima Nova Semibold" charset="0"/>
                <a:ea typeface="Proxima Nova Semibold" charset="0"/>
                <a:cs typeface="Proxima Nova Semibold" charset="0"/>
              </a:defRPr>
            </a:lvl4pPr>
            <a:lvl5pPr marL="4114800" indent="-457200">
              <a:buFont typeface="Courier New" charset="0"/>
              <a:buChar char="o"/>
              <a:defRPr>
                <a:solidFill>
                  <a:schemeClr val="bg1"/>
                </a:solidFill>
                <a:latin typeface="Proxima Nova Semibold" charset="0"/>
                <a:ea typeface="Proxima Nova Semibold" charset="0"/>
                <a:cs typeface="Proxima Nova Semibold"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69855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 custom (book)">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17000"/>
                    </a14:imgEffect>
                    <a14:imgEffect>
                      <a14:saturation sat="0"/>
                    </a14:imgEffect>
                    <a14:imgEffect>
                      <a14:brightnessContrast bright="21000"/>
                    </a14:imgEffect>
                  </a14:imgLayer>
                </a14:imgProps>
              </a:ext>
              <a:ext uri="{28A0092B-C50C-407E-A947-70E740481C1C}">
                <a14:useLocalDpi xmlns:a14="http://schemas.microsoft.com/office/drawing/2010/main" val="0"/>
              </a:ext>
            </a:extLst>
          </a:blip>
          <a:srcRect l="-121" t="-215" r="121" b="50343"/>
          <a:stretch/>
        </p:blipFill>
        <p:spPr>
          <a:xfrm>
            <a:off x="0" y="6872748"/>
            <a:ext cx="24393832" cy="6843252"/>
          </a:xfrm>
          <a:prstGeom prst="rect">
            <a:avLst/>
          </a:prstGeom>
        </p:spPr>
      </p:pic>
      <p:sp>
        <p:nvSpPr>
          <p:cNvPr id="16" name="Picture Placeholder 8"/>
          <p:cNvSpPr>
            <a:spLocks noGrp="1"/>
          </p:cNvSpPr>
          <p:nvPr>
            <p:ph type="pic" sz="quarter" idx="10" hasCustomPrompt="1"/>
          </p:nvPr>
        </p:nvSpPr>
        <p:spPr>
          <a:xfrm>
            <a:off x="14748" y="6872400"/>
            <a:ext cx="24384000" cy="6843600"/>
          </a:xfrm>
          <a:prstGeom prst="rect">
            <a:avLst/>
          </a:prstGeom>
        </p:spPr>
        <p:txBody>
          <a:bodyPr/>
          <a:lstStyle>
            <a:lvl1pPr marL="0" indent="0">
              <a:buNone/>
              <a:defRPr baseline="0"/>
            </a:lvl1pPr>
          </a:lstStyle>
          <a:p>
            <a:r>
              <a:rPr lang="en-US" dirty="0"/>
              <a:t> </a:t>
            </a:r>
          </a:p>
        </p:txBody>
      </p:sp>
      <p:sp>
        <p:nvSpPr>
          <p:cNvPr id="18" name="Text Placeholder 10"/>
          <p:cNvSpPr>
            <a:spLocks noGrp="1"/>
          </p:cNvSpPr>
          <p:nvPr>
            <p:ph type="body" sz="quarter" idx="12" hasCustomPrompt="1"/>
          </p:nvPr>
        </p:nvSpPr>
        <p:spPr>
          <a:xfrm>
            <a:off x="0" y="6872400"/>
            <a:ext cx="24384000" cy="6843600"/>
          </a:xfrm>
          <a:prstGeom prst="rect">
            <a:avLst/>
          </a:prstGeom>
          <a:solidFill>
            <a:schemeClr val="accent2">
              <a:alpha val="43000"/>
            </a:schemeClr>
          </a:solidFill>
          <a:ln>
            <a:noFill/>
          </a:ln>
        </p:spPr>
        <p:txBody>
          <a:bodyPr/>
          <a:lstStyle>
            <a:lvl1pPr marL="0" indent="0">
              <a:buNone/>
              <a:defRPr baseline="0"/>
            </a:lvl1pPr>
          </a:lstStyle>
          <a:p>
            <a:pPr lvl="0"/>
            <a:r>
              <a:rPr lang="en-US" dirty="0"/>
              <a:t> </a:t>
            </a:r>
          </a:p>
        </p:txBody>
      </p:sp>
      <p:sp>
        <p:nvSpPr>
          <p:cNvPr id="19" name="Text Placeholder 10"/>
          <p:cNvSpPr>
            <a:spLocks noGrp="1"/>
          </p:cNvSpPr>
          <p:nvPr>
            <p:ph type="body" sz="quarter" idx="11" hasCustomPrompt="1"/>
          </p:nvPr>
        </p:nvSpPr>
        <p:spPr>
          <a:xfrm>
            <a:off x="24580" y="6872400"/>
            <a:ext cx="24384000" cy="6843600"/>
          </a:xfrm>
          <a:prstGeom prst="rect">
            <a:avLst/>
          </a:prstGeom>
          <a:solidFill>
            <a:srgbClr val="000000">
              <a:alpha val="9000"/>
            </a:srgbClr>
          </a:solidFill>
          <a:ln>
            <a:noFill/>
          </a:ln>
        </p:spPr>
        <p:txBody>
          <a:bodyPr/>
          <a:lstStyle>
            <a:lvl1pPr marL="0" indent="0">
              <a:buNone/>
              <a:defRPr baseline="0"/>
            </a:lvl1pPr>
          </a:lstStyle>
          <a:p>
            <a:pPr lvl="0"/>
            <a:r>
              <a:rPr lang="en-US" dirty="0"/>
              <a:t> </a:t>
            </a:r>
          </a:p>
        </p:txBody>
      </p:sp>
      <p:sp>
        <p:nvSpPr>
          <p:cNvPr id="2" name="Title 1"/>
          <p:cNvSpPr>
            <a:spLocks noGrp="1"/>
          </p:cNvSpPr>
          <p:nvPr>
            <p:ph type="title"/>
          </p:nvPr>
        </p:nvSpPr>
        <p:spPr>
          <a:xfrm>
            <a:off x="11119104" y="3256400"/>
            <a:ext cx="11655552" cy="903700"/>
          </a:xfrm>
          <a:prstGeom prst="rect">
            <a:avLst/>
          </a:prstGeom>
          <a:noFill/>
          <a:ln>
            <a:noFill/>
          </a:ln>
        </p:spPr>
        <p:txBody>
          <a:bodyPr wrap="square" lIns="0" tIns="72000" rIns="0" bIns="0" anchor="ctr">
            <a:spAutoFit/>
          </a:bodyPr>
          <a:lstStyle>
            <a:lvl1pPr algn="ctr">
              <a:defRPr sz="6000">
                <a:solidFill>
                  <a:srgbClr val="307997"/>
                </a:solidFill>
                <a:latin typeface="Proxima Nova Semibold" charset="0"/>
                <a:ea typeface="Proxima Nova Semibold" charset="0"/>
                <a:cs typeface="Proxima Nova Semibold" charset="0"/>
              </a:defRPr>
            </a:lvl1pPr>
          </a:lstStyle>
          <a:p>
            <a:r>
              <a:rPr lang="en-US"/>
              <a:t>Click to edit Master title style</a:t>
            </a:r>
            <a:endParaRPr lang="en-US" dirty="0"/>
          </a:p>
        </p:txBody>
      </p:sp>
      <p:sp>
        <p:nvSpPr>
          <p:cNvPr id="17" name="Text Placeholder 13"/>
          <p:cNvSpPr>
            <a:spLocks noGrp="1"/>
          </p:cNvSpPr>
          <p:nvPr>
            <p:ph type="body" sz="quarter" idx="13" hasCustomPrompt="1"/>
          </p:nvPr>
        </p:nvSpPr>
        <p:spPr>
          <a:xfrm>
            <a:off x="11119104" y="4399400"/>
            <a:ext cx="11655552" cy="415498"/>
          </a:xfrm>
          <a:prstGeom prst="rect">
            <a:avLst/>
          </a:prstGeom>
        </p:spPr>
        <p:txBody>
          <a:bodyPr wrap="square" lIns="0" tIns="0" rIns="0" bIns="0">
            <a:noAutofit/>
          </a:bodyPr>
          <a:lstStyle>
            <a:lvl1pPr marL="0" indent="0" algn="ctr">
              <a:lnSpc>
                <a:spcPct val="105000"/>
              </a:lnSpc>
              <a:spcBef>
                <a:spcPts val="0"/>
              </a:spcBef>
              <a:buNone/>
              <a:defRPr sz="3400" b="0" cap="none" spc="60" baseline="0">
                <a:solidFill>
                  <a:schemeClr val="tx1"/>
                </a:solidFill>
                <a:latin typeface="Proxima Nova Semibold" charset="0"/>
                <a:ea typeface="Proxima Nova Semibold" charset="0"/>
                <a:cs typeface="Proxima Nova Semibold" charset="0"/>
              </a:defRPr>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lang="en-US" dirty="0"/>
              <a:t>And, if we know how to do this, why isn’t everybody</a:t>
            </a:r>
          </a:p>
          <a:p>
            <a:pPr lvl="0"/>
            <a:r>
              <a:rPr lang="en-US" dirty="0"/>
              <a:t>doing it already?</a:t>
            </a:r>
          </a:p>
        </p:txBody>
      </p:sp>
      <p:sp>
        <p:nvSpPr>
          <p:cNvPr id="10" name="Text Placeholder 9"/>
          <p:cNvSpPr>
            <a:spLocks noGrp="1"/>
          </p:cNvSpPr>
          <p:nvPr>
            <p:ph type="body" sz="quarter" idx="14" hasCustomPrompt="1"/>
          </p:nvPr>
        </p:nvSpPr>
        <p:spPr>
          <a:xfrm>
            <a:off x="16226880" y="0"/>
            <a:ext cx="1440000" cy="1144315"/>
          </a:xfrm>
          <a:prstGeom prst="rect">
            <a:avLst/>
          </a:prstGeom>
          <a:solidFill>
            <a:srgbClr val="307997"/>
          </a:solidFill>
          <a:ln>
            <a:noFill/>
          </a:ln>
        </p:spPr>
        <p:txBody>
          <a:bodyPr/>
          <a:lstStyle>
            <a:lvl1pPr>
              <a:defRPr lang="en-US" baseline="0" dirty="0"/>
            </a:lvl1pPr>
          </a:lstStyle>
          <a:p>
            <a:pPr marL="0" lvl="0" indent="0">
              <a:buNone/>
            </a:pPr>
            <a:r>
              <a:rPr lang="en-US" dirty="0"/>
              <a:t> </a:t>
            </a:r>
          </a:p>
        </p:txBody>
      </p:sp>
      <p:sp>
        <p:nvSpPr>
          <p:cNvPr id="13" name="Text Placeholder 9"/>
          <p:cNvSpPr>
            <a:spLocks noGrp="1"/>
          </p:cNvSpPr>
          <p:nvPr>
            <p:ph type="body" sz="quarter" idx="15" hasCustomPrompt="1"/>
          </p:nvPr>
        </p:nvSpPr>
        <p:spPr>
          <a:xfrm rot="5400000">
            <a:off x="16166591" y="1302879"/>
            <a:ext cx="1560579" cy="1440000"/>
          </a:xfrm>
          <a:prstGeom prst="homePlate">
            <a:avLst>
              <a:gd name="adj" fmla="val 19819"/>
            </a:avLst>
          </a:prstGeom>
          <a:solidFill>
            <a:srgbClr val="8DA8BC"/>
          </a:solidFill>
          <a:ln w="12700">
            <a:noFill/>
          </a:ln>
        </p:spPr>
        <p:txBody>
          <a:bodyPr/>
          <a:lstStyle>
            <a:lvl1pPr marL="0" indent="0">
              <a:buNone/>
              <a:defRPr baseline="0"/>
            </a:lvl1pPr>
          </a:lstStyle>
          <a:p>
            <a:pPr lvl="0"/>
            <a:r>
              <a:rPr lang="en-US" dirty="0"/>
              <a:t> </a:t>
            </a:r>
          </a:p>
        </p:txBody>
      </p:sp>
      <p:sp>
        <p:nvSpPr>
          <p:cNvPr id="33" name="Text Placeholder 32"/>
          <p:cNvSpPr>
            <a:spLocks noGrp="1"/>
          </p:cNvSpPr>
          <p:nvPr>
            <p:ph type="body" sz="quarter" idx="19" hasCustomPrompt="1"/>
          </p:nvPr>
        </p:nvSpPr>
        <p:spPr>
          <a:xfrm>
            <a:off x="3551412" y="1664019"/>
            <a:ext cx="6797918" cy="10253661"/>
          </a:xfrm>
          <a:custGeom>
            <a:avLst/>
            <a:gdLst>
              <a:gd name="connsiteX0" fmla="*/ 8242352 w 8428880"/>
              <a:gd name="connsiteY0" fmla="*/ 0 h 10185635"/>
              <a:gd name="connsiteX1" fmla="*/ 8361372 w 8428880"/>
              <a:gd name="connsiteY1" fmla="*/ 102798 h 10185635"/>
              <a:gd name="connsiteX2" fmla="*/ 8428880 w 8428880"/>
              <a:gd name="connsiteY2" fmla="*/ 213142 h 10185635"/>
              <a:gd name="connsiteX3" fmla="*/ 8428880 w 8428880"/>
              <a:gd name="connsiteY3" fmla="*/ 10109243 h 10185635"/>
              <a:gd name="connsiteX4" fmla="*/ 8352784 w 8428880"/>
              <a:gd name="connsiteY4" fmla="*/ 10185635 h 10185635"/>
              <a:gd name="connsiteX5" fmla="*/ 204868 w 8428880"/>
              <a:gd name="connsiteY5" fmla="*/ 10185635 h 10185635"/>
              <a:gd name="connsiteX6" fmla="*/ 0 w 8428880"/>
              <a:gd name="connsiteY6" fmla="*/ 10084250 h 10185635"/>
              <a:gd name="connsiteX7" fmla="*/ 8131136 w 8428880"/>
              <a:gd name="connsiteY7" fmla="*/ 10084250 h 10185635"/>
              <a:gd name="connsiteX8" fmla="*/ 8242352 w 8428880"/>
              <a:gd name="connsiteY8" fmla="*/ 9980979 h 10185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28880" h="10185635">
                <a:moveTo>
                  <a:pt x="8242352" y="0"/>
                </a:moveTo>
                <a:cubicBezTo>
                  <a:pt x="8277864" y="52342"/>
                  <a:pt x="8323908" y="83936"/>
                  <a:pt x="8361372" y="102798"/>
                </a:cubicBezTo>
                <a:cubicBezTo>
                  <a:pt x="8403124" y="123546"/>
                  <a:pt x="8428880" y="166458"/>
                  <a:pt x="8428880" y="213142"/>
                </a:cubicBezTo>
                <a:lnTo>
                  <a:pt x="8428880" y="10109243"/>
                </a:lnTo>
                <a:cubicBezTo>
                  <a:pt x="8428880" y="10151683"/>
                  <a:pt x="8394928" y="10185635"/>
                  <a:pt x="8352784" y="10185635"/>
                </a:cubicBezTo>
                <a:lnTo>
                  <a:pt x="204868" y="10185635"/>
                </a:lnTo>
                <a:cubicBezTo>
                  <a:pt x="204868" y="10185635"/>
                  <a:pt x="86240" y="10118202"/>
                  <a:pt x="0" y="10084250"/>
                </a:cubicBezTo>
                <a:lnTo>
                  <a:pt x="8131136" y="10084250"/>
                </a:lnTo>
                <a:lnTo>
                  <a:pt x="8242352" y="9980979"/>
                </a:lnTo>
                <a:close/>
              </a:path>
            </a:pathLst>
          </a:custGeom>
          <a:solidFill>
            <a:schemeClr val="bg2"/>
          </a:solidFill>
          <a:ln>
            <a:solidFill>
              <a:srgbClr val="FFFFFF">
                <a:alpha val="0"/>
              </a:srgbClr>
            </a:solidFill>
          </a:ln>
          <a:effectLst>
            <a:outerShdw blurRad="355600" algn="ctr" rotWithShape="0">
              <a:prstClr val="black">
                <a:alpha val="40000"/>
              </a:prstClr>
            </a:outerShdw>
          </a:effectLst>
        </p:spPr>
        <p:txBody>
          <a:bodyPr wrap="square">
            <a:noAutofit/>
          </a:bodyPr>
          <a:lstStyle>
            <a:lvl1pPr marL="0" indent="0">
              <a:buNone/>
              <a:defRPr baseline="0"/>
            </a:lvl1pPr>
          </a:lstStyle>
          <a:p>
            <a:pPr lvl="0"/>
            <a:r>
              <a:rPr lang="en-US" dirty="0"/>
              <a:t>  </a:t>
            </a:r>
          </a:p>
        </p:txBody>
      </p:sp>
      <p:sp>
        <p:nvSpPr>
          <p:cNvPr id="45" name="Text Placeholder 44"/>
          <p:cNvSpPr>
            <a:spLocks noGrp="1"/>
          </p:cNvSpPr>
          <p:nvPr>
            <p:ph type="body" sz="quarter" idx="23" hasCustomPrompt="1"/>
          </p:nvPr>
        </p:nvSpPr>
        <p:spPr>
          <a:xfrm>
            <a:off x="2463458" y="1562099"/>
            <a:ext cx="10800" cy="10267200"/>
          </a:xfrm>
          <a:prstGeom prst="rect">
            <a:avLst/>
          </a:prstGeom>
          <a:blipFill>
            <a:blip r:embed="rId4"/>
            <a:stretch>
              <a:fillRect/>
            </a:stretch>
          </a:blipFill>
          <a:ln>
            <a:solidFill>
              <a:srgbClr val="FFFFFF">
                <a:alpha val="0"/>
              </a:srgbClr>
            </a:solidFill>
          </a:ln>
        </p:spPr>
        <p:txBody>
          <a:bodyPr/>
          <a:lstStyle>
            <a:lvl1pPr marL="0" indent="0">
              <a:buNone/>
              <a:defRPr baseline="0"/>
            </a:lvl1pPr>
          </a:lstStyle>
          <a:p>
            <a:pPr lvl="0"/>
            <a:r>
              <a:rPr lang="en-US" dirty="0"/>
              <a:t> </a:t>
            </a:r>
          </a:p>
        </p:txBody>
      </p:sp>
      <p:grpSp>
        <p:nvGrpSpPr>
          <p:cNvPr id="23" name="Group 22"/>
          <p:cNvGrpSpPr/>
          <p:nvPr userDrawn="1"/>
        </p:nvGrpSpPr>
        <p:grpSpPr>
          <a:xfrm>
            <a:off x="18995311" y="11408810"/>
            <a:ext cx="5162548" cy="2047241"/>
            <a:chOff x="323852" y="318022"/>
            <a:chExt cx="5162548" cy="2047241"/>
          </a:xfrm>
        </p:grpSpPr>
        <p:pic>
          <p:nvPicPr>
            <p:cNvPr id="24" name="Picture 23"/>
            <p:cNvPicPr>
              <a:picLocks noChangeAspect="1"/>
            </p:cNvPicPr>
            <p:nvPr userDrawn="1"/>
          </p:nvPicPr>
          <p:blipFill rotWithShape="1">
            <a:blip r:embed="rId5">
              <a:biLevel thresh="25000"/>
              <a:extLst>
                <a:ext uri="{28A0092B-C50C-407E-A947-70E740481C1C}">
                  <a14:useLocalDpi xmlns:a14="http://schemas.microsoft.com/office/drawing/2010/main" val="0"/>
                </a:ext>
              </a:extLst>
            </a:blip>
            <a:srcRect l="36929"/>
            <a:stretch/>
          </p:blipFill>
          <p:spPr>
            <a:xfrm>
              <a:off x="2241755" y="361089"/>
              <a:ext cx="3244645" cy="1993463"/>
            </a:xfrm>
            <a:prstGeom prst="rect">
              <a:avLst/>
            </a:prstGeom>
          </p:spPr>
        </p:pic>
        <p:pic>
          <p:nvPicPr>
            <p:cNvPr id="25" name="Picture 24"/>
            <p:cNvPicPr>
              <a:picLocks noChangeAspect="1"/>
            </p:cNvPicPr>
            <p:nvPr userDrawn="1"/>
          </p:nvPicPr>
          <p:blipFill rotWithShape="1">
            <a:blip r:embed="rId6">
              <a:extLst>
                <a:ext uri="{BEBA8EAE-BF5A-486C-A8C5-ECC9F3942E4B}">
                  <a14:imgProps xmlns:a14="http://schemas.microsoft.com/office/drawing/2010/main">
                    <a14:imgLayer r:embed="rId7">
                      <a14:imgEffect>
                        <a14:colorTemperature colorTemp="11498"/>
                      </a14:imgEffect>
                    </a14:imgLayer>
                  </a14:imgProps>
                </a:ext>
                <a:ext uri="{28A0092B-C50C-407E-A947-70E740481C1C}">
                  <a14:useLocalDpi xmlns:a14="http://schemas.microsoft.com/office/drawing/2010/main" val="0"/>
                </a:ext>
              </a:extLst>
            </a:blip>
            <a:srcRect l="-154" t="-1787" r="62076" b="1787"/>
            <a:stretch/>
          </p:blipFill>
          <p:spPr>
            <a:xfrm>
              <a:off x="323852" y="318022"/>
              <a:ext cx="2011680" cy="2047241"/>
            </a:xfrm>
            <a:prstGeom prst="rect">
              <a:avLst/>
            </a:prstGeom>
          </p:spPr>
        </p:pic>
      </p:grpSp>
    </p:spTree>
    <p:extLst>
      <p:ext uri="{BB962C8B-B14F-4D97-AF65-F5344CB8AC3E}">
        <p14:creationId xmlns:p14="http://schemas.microsoft.com/office/powerpoint/2010/main" val="1427544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 custom (person description)">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32827" t="71314" b="264"/>
          <a:stretch/>
        </p:blipFill>
        <p:spPr>
          <a:xfrm>
            <a:off x="0" y="6865241"/>
            <a:ext cx="24384001" cy="6843252"/>
          </a:xfrm>
          <a:prstGeom prst="rect">
            <a:avLst/>
          </a:prstGeom>
        </p:spPr>
      </p:pic>
      <p:sp>
        <p:nvSpPr>
          <p:cNvPr id="9" name="Picture Placeholder 8"/>
          <p:cNvSpPr>
            <a:spLocks noGrp="1"/>
          </p:cNvSpPr>
          <p:nvPr>
            <p:ph type="pic" sz="quarter" idx="10" hasCustomPrompt="1"/>
          </p:nvPr>
        </p:nvSpPr>
        <p:spPr>
          <a:xfrm>
            <a:off x="1" y="6865241"/>
            <a:ext cx="24384000" cy="6843252"/>
          </a:xfrm>
          <a:prstGeom prst="rect">
            <a:avLst/>
          </a:prstGeom>
        </p:spPr>
        <p:txBody>
          <a:bodyPr/>
          <a:lstStyle>
            <a:lvl1pPr marL="0" indent="0">
              <a:buNone/>
              <a:defRPr baseline="0"/>
            </a:lvl1pPr>
          </a:lstStyle>
          <a:p>
            <a:r>
              <a:rPr lang="en-US" dirty="0"/>
              <a:t> </a:t>
            </a:r>
          </a:p>
        </p:txBody>
      </p:sp>
      <p:sp>
        <p:nvSpPr>
          <p:cNvPr id="12" name="Text Placeholder 10"/>
          <p:cNvSpPr>
            <a:spLocks noGrp="1"/>
          </p:cNvSpPr>
          <p:nvPr>
            <p:ph type="body" sz="quarter" idx="12" hasCustomPrompt="1"/>
          </p:nvPr>
        </p:nvSpPr>
        <p:spPr>
          <a:xfrm>
            <a:off x="0" y="6857735"/>
            <a:ext cx="24384001" cy="6858265"/>
          </a:xfrm>
          <a:prstGeom prst="rect">
            <a:avLst/>
          </a:prstGeom>
          <a:solidFill>
            <a:schemeClr val="accent2">
              <a:alpha val="73000"/>
            </a:schemeClr>
          </a:solidFill>
          <a:ln>
            <a:noFill/>
          </a:ln>
        </p:spPr>
        <p:txBody>
          <a:bodyPr/>
          <a:lstStyle>
            <a:lvl1pPr marL="0" indent="0">
              <a:buNone/>
              <a:defRPr baseline="0"/>
            </a:lvl1pPr>
          </a:lstStyle>
          <a:p>
            <a:pPr lvl="0"/>
            <a:r>
              <a:rPr lang="en-US" dirty="0"/>
              <a:t> </a:t>
            </a:r>
          </a:p>
        </p:txBody>
      </p:sp>
      <p:sp>
        <p:nvSpPr>
          <p:cNvPr id="11" name="Text Placeholder 10"/>
          <p:cNvSpPr>
            <a:spLocks noGrp="1"/>
          </p:cNvSpPr>
          <p:nvPr>
            <p:ph type="body" sz="quarter" idx="11" hasCustomPrompt="1"/>
          </p:nvPr>
        </p:nvSpPr>
        <p:spPr>
          <a:xfrm>
            <a:off x="0" y="6857735"/>
            <a:ext cx="24384001" cy="6858265"/>
          </a:xfrm>
          <a:prstGeom prst="rect">
            <a:avLst/>
          </a:prstGeom>
          <a:solidFill>
            <a:srgbClr val="000000">
              <a:alpha val="53000"/>
            </a:srgbClr>
          </a:solidFill>
          <a:ln>
            <a:noFill/>
          </a:ln>
        </p:spPr>
        <p:txBody>
          <a:bodyPr/>
          <a:lstStyle>
            <a:lvl1pPr marL="0" indent="0">
              <a:buNone/>
              <a:defRPr baseline="0"/>
            </a:lvl1pPr>
          </a:lstStyle>
          <a:p>
            <a:pPr lvl="0"/>
            <a:r>
              <a:rPr lang="en-US" dirty="0"/>
              <a:t> </a:t>
            </a:r>
          </a:p>
        </p:txBody>
      </p:sp>
      <p:sp>
        <p:nvSpPr>
          <p:cNvPr id="15" name="Text Placeholder 10"/>
          <p:cNvSpPr>
            <a:spLocks noGrp="1"/>
          </p:cNvSpPr>
          <p:nvPr>
            <p:ph type="body" sz="quarter" idx="16" hasCustomPrompt="1"/>
          </p:nvPr>
        </p:nvSpPr>
        <p:spPr>
          <a:xfrm>
            <a:off x="3372071" y="4206240"/>
            <a:ext cx="17587601" cy="9509760"/>
          </a:xfrm>
          <a:prstGeom prst="rect">
            <a:avLst/>
          </a:prstGeom>
          <a:ln>
            <a:solidFill>
              <a:schemeClr val="dk1">
                <a:shade val="50000"/>
                <a:alpha val="0"/>
              </a:schemeClr>
            </a:solidFill>
          </a:ln>
          <a:effectLst>
            <a:outerShdw blurRad="927100" algn="ctr" rotWithShape="0">
              <a:prstClr val="black">
                <a:alpha val="20000"/>
              </a:prstClr>
            </a:outerShdw>
          </a:effectLst>
        </p:spPr>
        <p:style>
          <a:lnRef idx="2">
            <a:schemeClr val="dk1">
              <a:shade val="50000"/>
            </a:schemeClr>
          </a:lnRef>
          <a:fillRef idx="1">
            <a:schemeClr val="dk1"/>
          </a:fillRef>
          <a:effectRef idx="0">
            <a:schemeClr val="dk1"/>
          </a:effectRef>
          <a:fontRef idx="none"/>
        </p:style>
        <p:txBody>
          <a:bodyPr/>
          <a:lstStyle>
            <a:lvl1pPr marL="0" indent="0">
              <a:buNone/>
              <a:defRPr baseline="0"/>
            </a:lvl1pPr>
          </a:lstStyle>
          <a:p>
            <a:pPr lvl="0"/>
            <a:r>
              <a:rPr lang="en-US" dirty="0"/>
              <a:t> </a:t>
            </a:r>
          </a:p>
        </p:txBody>
      </p:sp>
      <p:sp>
        <p:nvSpPr>
          <p:cNvPr id="6" name="Picture Placeholder 5"/>
          <p:cNvSpPr>
            <a:spLocks noGrp="1"/>
          </p:cNvSpPr>
          <p:nvPr>
            <p:ph type="pic" sz="quarter" idx="15" hasCustomPrompt="1"/>
          </p:nvPr>
        </p:nvSpPr>
        <p:spPr>
          <a:xfrm>
            <a:off x="4292600" y="4899261"/>
            <a:ext cx="3022600" cy="3889139"/>
          </a:xfrm>
          <a:prstGeom prst="rect">
            <a:avLst/>
          </a:prstGeom>
        </p:spPr>
        <p:txBody>
          <a:bodyPr/>
          <a:lstStyle>
            <a:lvl1pPr marL="0" indent="0">
              <a:buNone/>
              <a:defRPr baseline="0"/>
            </a:lvl1pPr>
          </a:lstStyle>
          <a:p>
            <a:r>
              <a:rPr lang="en-US" dirty="0"/>
              <a:t> </a:t>
            </a:r>
          </a:p>
        </p:txBody>
      </p:sp>
      <p:grpSp>
        <p:nvGrpSpPr>
          <p:cNvPr id="19" name="Group 18"/>
          <p:cNvGrpSpPr/>
          <p:nvPr userDrawn="1"/>
        </p:nvGrpSpPr>
        <p:grpSpPr>
          <a:xfrm>
            <a:off x="18995311" y="11408810"/>
            <a:ext cx="5162548" cy="2047241"/>
            <a:chOff x="323852" y="318022"/>
            <a:chExt cx="5162548" cy="2047241"/>
          </a:xfrm>
        </p:grpSpPr>
        <p:pic>
          <p:nvPicPr>
            <p:cNvPr id="20" name="Picture 19"/>
            <p:cNvPicPr>
              <a:picLocks noChangeAspect="1"/>
            </p:cNvPicPr>
            <p:nvPr userDrawn="1"/>
          </p:nvPicPr>
          <p:blipFill rotWithShape="1">
            <a:blip r:embed="rId3">
              <a:biLevel thresh="25000"/>
              <a:extLst>
                <a:ext uri="{28A0092B-C50C-407E-A947-70E740481C1C}">
                  <a14:useLocalDpi xmlns:a14="http://schemas.microsoft.com/office/drawing/2010/main" val="0"/>
                </a:ext>
              </a:extLst>
            </a:blip>
            <a:srcRect l="36929"/>
            <a:stretch/>
          </p:blipFill>
          <p:spPr>
            <a:xfrm>
              <a:off x="2241755" y="361089"/>
              <a:ext cx="3244645" cy="1993463"/>
            </a:xfrm>
            <a:prstGeom prst="rect">
              <a:avLst/>
            </a:prstGeom>
          </p:spPr>
        </p:pic>
        <p:pic>
          <p:nvPicPr>
            <p:cNvPr id="21" name="Picture 20"/>
            <p:cNvPicPr>
              <a:picLocks noChangeAspect="1"/>
            </p:cNvPicPr>
            <p:nvPr userDrawn="1"/>
          </p:nvPicPr>
          <p:blipFill rotWithShape="1">
            <a:blip r:embed="rId4">
              <a:extLst>
                <a:ext uri="{BEBA8EAE-BF5A-486C-A8C5-ECC9F3942E4B}">
                  <a14:imgProps xmlns:a14="http://schemas.microsoft.com/office/drawing/2010/main">
                    <a14:imgLayer r:embed="rId5">
                      <a14:imgEffect>
                        <a14:colorTemperature colorTemp="11498"/>
                      </a14:imgEffect>
                    </a14:imgLayer>
                  </a14:imgProps>
                </a:ext>
                <a:ext uri="{28A0092B-C50C-407E-A947-70E740481C1C}">
                  <a14:useLocalDpi xmlns:a14="http://schemas.microsoft.com/office/drawing/2010/main" val="0"/>
                </a:ext>
              </a:extLst>
            </a:blip>
            <a:srcRect l="-154" t="-1787" r="62076" b="1787"/>
            <a:stretch/>
          </p:blipFill>
          <p:spPr>
            <a:xfrm>
              <a:off x="323852" y="318022"/>
              <a:ext cx="2011680" cy="2047241"/>
            </a:xfrm>
            <a:prstGeom prst="rect">
              <a:avLst/>
            </a:prstGeom>
          </p:spPr>
        </p:pic>
      </p:grpSp>
      <p:sp>
        <p:nvSpPr>
          <p:cNvPr id="22" name="Rectangle 21"/>
          <p:cNvSpPr/>
          <p:nvPr userDrawn="1"/>
        </p:nvSpPr>
        <p:spPr>
          <a:xfrm>
            <a:off x="0" y="927100"/>
            <a:ext cx="1143000" cy="1440000"/>
          </a:xfrm>
          <a:prstGeom prst="rect">
            <a:avLst/>
          </a:prstGeom>
          <a:solidFill>
            <a:srgbClr val="307997"/>
          </a:solidFill>
          <a:ln>
            <a:noFill/>
          </a:ln>
        </p:spPr>
        <p:txBody>
          <a:bodyPr/>
          <a:lstStyle/>
          <a:p>
            <a:pPr lvl="0" indent="0">
              <a:lnSpc>
                <a:spcPct val="90000"/>
              </a:lnSpc>
              <a:spcBef>
                <a:spcPts val="2000"/>
              </a:spcBef>
              <a:buFont typeface="Arial" panose="020B0604020202020204" pitchFamily="34" charset="0"/>
              <a:buNone/>
            </a:pPr>
            <a:endParaRPr lang="en-US" sz="5600" baseline="0" dirty="0">
              <a:solidFill>
                <a:schemeClr val="tx1"/>
              </a:solidFill>
            </a:endParaRPr>
          </a:p>
        </p:txBody>
      </p:sp>
      <p:sp>
        <p:nvSpPr>
          <p:cNvPr id="23" name="Title 1"/>
          <p:cNvSpPr>
            <a:spLocks noGrp="1"/>
          </p:cNvSpPr>
          <p:nvPr>
            <p:ph type="title"/>
          </p:nvPr>
        </p:nvSpPr>
        <p:spPr>
          <a:xfrm>
            <a:off x="1282699" y="927100"/>
            <a:ext cx="13180435" cy="1440000"/>
          </a:xfrm>
          <a:prstGeom prst="homePlate">
            <a:avLst>
              <a:gd name="adj" fmla="val 26188"/>
            </a:avLst>
          </a:prstGeom>
          <a:solidFill>
            <a:srgbClr val="8DA8BC"/>
          </a:solidFill>
          <a:ln>
            <a:noFill/>
          </a:ln>
        </p:spPr>
        <p:txBody>
          <a:bodyPr lIns="576000" tIns="72000" rIns="0" bIns="0" anchor="ctr"/>
          <a:lstStyle>
            <a:lvl1pPr algn="l">
              <a:defRPr sz="6000">
                <a:solidFill>
                  <a:schemeClr val="bg1"/>
                </a:solidFill>
                <a:latin typeface="Proxima Nova Semibold" charset="0"/>
                <a:ea typeface="Proxima Nova Semibold" charset="0"/>
                <a:cs typeface="Proxima Nova Semibold" charset="0"/>
              </a:defRPr>
            </a:lvl1pPr>
          </a:lstStyle>
          <a:p>
            <a:r>
              <a:rPr lang="en-US"/>
              <a:t>Click to edit Master title style</a:t>
            </a:r>
            <a:endParaRPr lang="en-US" dirty="0"/>
          </a:p>
        </p:txBody>
      </p:sp>
      <p:sp>
        <p:nvSpPr>
          <p:cNvPr id="24" name="Text Placeholder 13"/>
          <p:cNvSpPr>
            <a:spLocks noGrp="1"/>
          </p:cNvSpPr>
          <p:nvPr>
            <p:ph type="body" sz="quarter" idx="13" hasCustomPrompt="1"/>
          </p:nvPr>
        </p:nvSpPr>
        <p:spPr>
          <a:xfrm>
            <a:off x="1819728" y="2462008"/>
            <a:ext cx="9356272" cy="415498"/>
          </a:xfrm>
          <a:prstGeom prst="rect">
            <a:avLst/>
          </a:prstGeom>
        </p:spPr>
        <p:txBody>
          <a:bodyPr wrap="square">
            <a:noAutofit/>
          </a:bodyPr>
          <a:lstStyle>
            <a:lvl1pPr marL="0" indent="0">
              <a:lnSpc>
                <a:spcPct val="100000"/>
              </a:lnSpc>
              <a:spcBef>
                <a:spcPts val="0"/>
              </a:spcBef>
              <a:buNone/>
              <a:defRPr sz="2100" b="1" cap="all" spc="400" baseline="0">
                <a:solidFill>
                  <a:srgbClr val="307997"/>
                </a:solidFill>
              </a:defRPr>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lang="en-US" dirty="0"/>
              <a:t>CLICK TO ADD SUBTITLE</a:t>
            </a:r>
          </a:p>
        </p:txBody>
      </p:sp>
      <p:sp>
        <p:nvSpPr>
          <p:cNvPr id="26" name="Text Placeholder 2"/>
          <p:cNvSpPr>
            <a:spLocks noGrp="1"/>
          </p:cNvSpPr>
          <p:nvPr>
            <p:ph type="body" sz="quarter" idx="14"/>
          </p:nvPr>
        </p:nvSpPr>
        <p:spPr>
          <a:xfrm>
            <a:off x="7757652" y="4899261"/>
            <a:ext cx="12683614" cy="6581539"/>
          </a:xfrm>
          <a:prstGeom prst="rect">
            <a:avLst/>
          </a:prstGeom>
        </p:spPr>
        <p:txBody>
          <a:bodyPr/>
          <a:lstStyle>
            <a:lvl1pPr marL="576263" indent="-576263">
              <a:buClr>
                <a:srgbClr val="307997"/>
              </a:buClr>
              <a:buFont typeface="Courier New" charset="0"/>
              <a:buChar char="o"/>
              <a:tabLst/>
              <a:defRPr>
                <a:solidFill>
                  <a:srgbClr val="307997"/>
                </a:solidFill>
                <a:latin typeface="Proxima Nova Semibold" charset="0"/>
                <a:ea typeface="Proxima Nova Semibold" charset="0"/>
                <a:cs typeface="Proxima Nova Semibold" charset="0"/>
              </a:defRPr>
            </a:lvl1pPr>
            <a:lvl2pPr marL="1371600" indent="-457200">
              <a:buClr>
                <a:srgbClr val="307997"/>
              </a:buClr>
              <a:buFont typeface="Courier New" charset="0"/>
              <a:buChar char="o"/>
              <a:defRPr>
                <a:solidFill>
                  <a:srgbClr val="8DA8BC"/>
                </a:solidFill>
                <a:latin typeface="Proxima Nova Semibold" charset="0"/>
                <a:ea typeface="Proxima Nova Semibold" charset="0"/>
                <a:cs typeface="Proxima Nova Semibold" charset="0"/>
              </a:defRPr>
            </a:lvl2pPr>
            <a:lvl3pPr marL="2286000" indent="-457200">
              <a:buClr>
                <a:srgbClr val="307997"/>
              </a:buClr>
              <a:buFont typeface="Courier New" charset="0"/>
              <a:buChar char="o"/>
              <a:defRPr>
                <a:latin typeface="Proxima Nova Semibold" charset="0"/>
                <a:ea typeface="Proxima Nova Semibold" charset="0"/>
                <a:cs typeface="Proxima Nova Semibold" charset="0"/>
              </a:defRPr>
            </a:lvl3pPr>
            <a:lvl4pPr marL="3200400" indent="-457200">
              <a:buFont typeface="Courier New" charset="0"/>
              <a:buChar char="o"/>
              <a:defRPr>
                <a:latin typeface="Proxima Nova Semibold" charset="0"/>
                <a:ea typeface="Proxima Nova Semibold" charset="0"/>
                <a:cs typeface="Proxima Nova Semibold" charset="0"/>
              </a:defRPr>
            </a:lvl4pPr>
            <a:lvl5pPr marL="4114800" indent="-457200">
              <a:buFont typeface="Courier New" charset="0"/>
              <a:buChar char="o"/>
              <a:defRPr>
                <a:latin typeface="Proxima Nova Semibold" charset="0"/>
                <a:ea typeface="Proxima Nova Semibold" charset="0"/>
                <a:cs typeface="Proxima Nova Semibold"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90961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 custom (sheets)">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17000"/>
                    </a14:imgEffect>
                    <a14:imgEffect>
                      <a14:saturation sat="0"/>
                    </a14:imgEffect>
                    <a14:imgEffect>
                      <a14:brightnessContrast bright="21000"/>
                    </a14:imgEffect>
                  </a14:imgLayer>
                </a14:imgProps>
              </a:ext>
              <a:ext uri="{28A0092B-C50C-407E-A947-70E740481C1C}">
                <a14:useLocalDpi xmlns:a14="http://schemas.microsoft.com/office/drawing/2010/main" val="0"/>
              </a:ext>
            </a:extLst>
          </a:blip>
          <a:srcRect l="-121" t="-215" r="121" b="50343"/>
          <a:stretch/>
        </p:blipFill>
        <p:spPr>
          <a:xfrm>
            <a:off x="0" y="6872748"/>
            <a:ext cx="24393832" cy="6843252"/>
          </a:xfrm>
          <a:prstGeom prst="rect">
            <a:avLst/>
          </a:prstGeom>
        </p:spPr>
      </p:pic>
      <p:sp>
        <p:nvSpPr>
          <p:cNvPr id="18" name="Picture Placeholder 8"/>
          <p:cNvSpPr>
            <a:spLocks noGrp="1"/>
          </p:cNvSpPr>
          <p:nvPr>
            <p:ph type="pic" sz="quarter" idx="10" hasCustomPrompt="1"/>
          </p:nvPr>
        </p:nvSpPr>
        <p:spPr>
          <a:xfrm>
            <a:off x="14748" y="6872400"/>
            <a:ext cx="24384000" cy="6843600"/>
          </a:xfrm>
          <a:prstGeom prst="rect">
            <a:avLst/>
          </a:prstGeom>
        </p:spPr>
        <p:txBody>
          <a:bodyPr/>
          <a:lstStyle>
            <a:lvl1pPr marL="0" indent="0">
              <a:buNone/>
              <a:defRPr baseline="0"/>
            </a:lvl1pPr>
          </a:lstStyle>
          <a:p>
            <a:r>
              <a:rPr lang="en-US" dirty="0"/>
              <a:t> </a:t>
            </a:r>
          </a:p>
        </p:txBody>
      </p:sp>
      <p:sp>
        <p:nvSpPr>
          <p:cNvPr id="19" name="Text Placeholder 10"/>
          <p:cNvSpPr>
            <a:spLocks noGrp="1"/>
          </p:cNvSpPr>
          <p:nvPr>
            <p:ph type="body" sz="quarter" idx="12" hasCustomPrompt="1"/>
          </p:nvPr>
        </p:nvSpPr>
        <p:spPr>
          <a:xfrm>
            <a:off x="0" y="6872400"/>
            <a:ext cx="24384000" cy="6843600"/>
          </a:xfrm>
          <a:prstGeom prst="rect">
            <a:avLst/>
          </a:prstGeom>
          <a:solidFill>
            <a:schemeClr val="accent2">
              <a:alpha val="43000"/>
            </a:schemeClr>
          </a:solidFill>
          <a:ln>
            <a:noFill/>
          </a:ln>
        </p:spPr>
        <p:txBody>
          <a:bodyPr/>
          <a:lstStyle>
            <a:lvl1pPr marL="0" indent="0">
              <a:buNone/>
              <a:defRPr baseline="0"/>
            </a:lvl1pPr>
          </a:lstStyle>
          <a:p>
            <a:pPr lvl="0"/>
            <a:r>
              <a:rPr lang="en-US" dirty="0"/>
              <a:t> </a:t>
            </a:r>
          </a:p>
        </p:txBody>
      </p:sp>
      <p:sp>
        <p:nvSpPr>
          <p:cNvPr id="20" name="Text Placeholder 10"/>
          <p:cNvSpPr>
            <a:spLocks noGrp="1"/>
          </p:cNvSpPr>
          <p:nvPr>
            <p:ph type="body" sz="quarter" idx="11" hasCustomPrompt="1"/>
          </p:nvPr>
        </p:nvSpPr>
        <p:spPr>
          <a:xfrm>
            <a:off x="24580" y="6872400"/>
            <a:ext cx="24384000" cy="6843600"/>
          </a:xfrm>
          <a:prstGeom prst="rect">
            <a:avLst/>
          </a:prstGeom>
          <a:solidFill>
            <a:srgbClr val="000000">
              <a:alpha val="9000"/>
            </a:srgbClr>
          </a:solidFill>
          <a:ln>
            <a:noFill/>
          </a:ln>
        </p:spPr>
        <p:txBody>
          <a:bodyPr/>
          <a:lstStyle>
            <a:lvl1pPr marL="0" indent="0">
              <a:buNone/>
              <a:defRPr baseline="0"/>
            </a:lvl1pPr>
          </a:lstStyle>
          <a:p>
            <a:pPr lvl="0"/>
            <a:r>
              <a:rPr lang="en-US" dirty="0"/>
              <a:t> </a:t>
            </a:r>
          </a:p>
        </p:txBody>
      </p:sp>
      <p:sp>
        <p:nvSpPr>
          <p:cNvPr id="6" name="Picture Placeholder 5"/>
          <p:cNvSpPr>
            <a:spLocks noGrp="1"/>
          </p:cNvSpPr>
          <p:nvPr>
            <p:ph type="pic" sz="quarter" idx="15" hasCustomPrompt="1"/>
          </p:nvPr>
        </p:nvSpPr>
        <p:spPr>
          <a:xfrm>
            <a:off x="3100554" y="3912758"/>
            <a:ext cx="4538496" cy="6417105"/>
          </a:xfrm>
          <a:prstGeom prst="rect">
            <a:avLst/>
          </a:prstGeom>
          <a:solidFill>
            <a:schemeClr val="bg2"/>
          </a:solidFill>
          <a:effectLst>
            <a:outerShdw blurRad="304800" algn="ctr" rotWithShape="0">
              <a:prstClr val="black">
                <a:alpha val="61000"/>
              </a:prstClr>
            </a:outerShdw>
          </a:effectLst>
        </p:spPr>
        <p:txBody>
          <a:bodyPr/>
          <a:lstStyle>
            <a:lvl1pPr marL="0" indent="0">
              <a:buNone/>
              <a:defRPr baseline="0"/>
            </a:lvl1pPr>
          </a:lstStyle>
          <a:p>
            <a:r>
              <a:rPr lang="en-US" dirty="0"/>
              <a:t> </a:t>
            </a:r>
          </a:p>
        </p:txBody>
      </p:sp>
      <p:sp>
        <p:nvSpPr>
          <p:cNvPr id="16" name="Picture Placeholder 5"/>
          <p:cNvSpPr>
            <a:spLocks noGrp="1"/>
          </p:cNvSpPr>
          <p:nvPr>
            <p:ph type="pic" sz="quarter" idx="16" hasCustomPrompt="1"/>
          </p:nvPr>
        </p:nvSpPr>
        <p:spPr>
          <a:xfrm>
            <a:off x="9924638" y="3912758"/>
            <a:ext cx="4538496" cy="6417105"/>
          </a:xfrm>
          <a:prstGeom prst="rect">
            <a:avLst/>
          </a:prstGeom>
          <a:solidFill>
            <a:schemeClr val="bg2"/>
          </a:solidFill>
          <a:effectLst>
            <a:outerShdw blurRad="304800" algn="ctr" rotWithShape="0">
              <a:prstClr val="black">
                <a:alpha val="61000"/>
              </a:prstClr>
            </a:outerShdw>
          </a:effectLst>
        </p:spPr>
        <p:txBody>
          <a:bodyPr/>
          <a:lstStyle>
            <a:lvl1pPr marL="0" indent="0">
              <a:buNone/>
              <a:defRPr baseline="0"/>
            </a:lvl1pPr>
          </a:lstStyle>
          <a:p>
            <a:r>
              <a:rPr lang="en-US" dirty="0"/>
              <a:t> </a:t>
            </a:r>
          </a:p>
        </p:txBody>
      </p:sp>
      <p:sp>
        <p:nvSpPr>
          <p:cNvPr id="17" name="Picture Placeholder 5"/>
          <p:cNvSpPr>
            <a:spLocks noGrp="1"/>
          </p:cNvSpPr>
          <p:nvPr>
            <p:ph type="pic" sz="quarter" idx="17" hasCustomPrompt="1"/>
          </p:nvPr>
        </p:nvSpPr>
        <p:spPr>
          <a:xfrm>
            <a:off x="16748722" y="3912757"/>
            <a:ext cx="4538496" cy="6417105"/>
          </a:xfrm>
          <a:prstGeom prst="rect">
            <a:avLst/>
          </a:prstGeom>
          <a:solidFill>
            <a:schemeClr val="bg2"/>
          </a:solidFill>
          <a:effectLst>
            <a:outerShdw blurRad="304800" algn="ctr" rotWithShape="0">
              <a:prstClr val="black">
                <a:alpha val="61000"/>
              </a:prstClr>
            </a:outerShdw>
          </a:effectLst>
        </p:spPr>
        <p:txBody>
          <a:bodyPr/>
          <a:lstStyle>
            <a:lvl1pPr marL="0" indent="0">
              <a:buNone/>
              <a:defRPr baseline="0"/>
            </a:lvl1pPr>
          </a:lstStyle>
          <a:p>
            <a:r>
              <a:rPr lang="en-US" dirty="0"/>
              <a:t> </a:t>
            </a:r>
          </a:p>
        </p:txBody>
      </p:sp>
      <p:grpSp>
        <p:nvGrpSpPr>
          <p:cNvPr id="21" name="Group 20"/>
          <p:cNvGrpSpPr/>
          <p:nvPr userDrawn="1"/>
        </p:nvGrpSpPr>
        <p:grpSpPr>
          <a:xfrm>
            <a:off x="18995311" y="11408810"/>
            <a:ext cx="5162548" cy="2047241"/>
            <a:chOff x="323852" y="318022"/>
            <a:chExt cx="5162548" cy="2047241"/>
          </a:xfrm>
        </p:grpSpPr>
        <p:pic>
          <p:nvPicPr>
            <p:cNvPr id="22" name="Picture 21"/>
            <p:cNvPicPr>
              <a:picLocks noChangeAspect="1"/>
            </p:cNvPicPr>
            <p:nvPr userDrawn="1"/>
          </p:nvPicPr>
          <p:blipFill rotWithShape="1">
            <a:blip r:embed="rId4">
              <a:biLevel thresh="25000"/>
              <a:extLst>
                <a:ext uri="{28A0092B-C50C-407E-A947-70E740481C1C}">
                  <a14:useLocalDpi xmlns:a14="http://schemas.microsoft.com/office/drawing/2010/main" val="0"/>
                </a:ext>
              </a:extLst>
            </a:blip>
            <a:srcRect l="36929"/>
            <a:stretch/>
          </p:blipFill>
          <p:spPr>
            <a:xfrm>
              <a:off x="2241755" y="361089"/>
              <a:ext cx="3244645" cy="1993463"/>
            </a:xfrm>
            <a:prstGeom prst="rect">
              <a:avLst/>
            </a:prstGeom>
          </p:spPr>
        </p:pic>
        <p:pic>
          <p:nvPicPr>
            <p:cNvPr id="23" name="Picture 22"/>
            <p:cNvPicPr>
              <a:picLocks noChangeAspect="1"/>
            </p:cNvPicPr>
            <p:nvPr userDrawn="1"/>
          </p:nvPicPr>
          <p:blipFill rotWithShape="1">
            <a:blip r:embed="rId5">
              <a:extLst>
                <a:ext uri="{BEBA8EAE-BF5A-486C-A8C5-ECC9F3942E4B}">
                  <a14:imgProps xmlns:a14="http://schemas.microsoft.com/office/drawing/2010/main">
                    <a14:imgLayer r:embed="rId6">
                      <a14:imgEffect>
                        <a14:colorTemperature colorTemp="11498"/>
                      </a14:imgEffect>
                    </a14:imgLayer>
                  </a14:imgProps>
                </a:ext>
                <a:ext uri="{28A0092B-C50C-407E-A947-70E740481C1C}">
                  <a14:useLocalDpi xmlns:a14="http://schemas.microsoft.com/office/drawing/2010/main" val="0"/>
                </a:ext>
              </a:extLst>
            </a:blip>
            <a:srcRect l="-154" t="-1787" r="62076" b="1787"/>
            <a:stretch/>
          </p:blipFill>
          <p:spPr>
            <a:xfrm>
              <a:off x="323852" y="318022"/>
              <a:ext cx="2011680" cy="2047241"/>
            </a:xfrm>
            <a:prstGeom prst="rect">
              <a:avLst/>
            </a:prstGeom>
          </p:spPr>
        </p:pic>
      </p:grpSp>
      <p:sp>
        <p:nvSpPr>
          <p:cNvPr id="24" name="Rectangle 23"/>
          <p:cNvSpPr/>
          <p:nvPr userDrawn="1"/>
        </p:nvSpPr>
        <p:spPr>
          <a:xfrm>
            <a:off x="0" y="927100"/>
            <a:ext cx="1143000" cy="1440000"/>
          </a:xfrm>
          <a:prstGeom prst="rect">
            <a:avLst/>
          </a:prstGeom>
          <a:solidFill>
            <a:srgbClr val="307997"/>
          </a:solidFill>
          <a:ln>
            <a:noFill/>
          </a:ln>
        </p:spPr>
        <p:txBody>
          <a:bodyPr/>
          <a:lstStyle/>
          <a:p>
            <a:pPr lvl="0" indent="0">
              <a:lnSpc>
                <a:spcPct val="90000"/>
              </a:lnSpc>
              <a:spcBef>
                <a:spcPts val="2000"/>
              </a:spcBef>
              <a:buFont typeface="Arial" panose="020B0604020202020204" pitchFamily="34" charset="0"/>
              <a:buNone/>
            </a:pPr>
            <a:endParaRPr lang="en-US" sz="5600" baseline="0" dirty="0">
              <a:solidFill>
                <a:schemeClr val="tx1"/>
              </a:solidFill>
            </a:endParaRPr>
          </a:p>
        </p:txBody>
      </p:sp>
      <p:sp>
        <p:nvSpPr>
          <p:cNvPr id="25" name="Title 1"/>
          <p:cNvSpPr>
            <a:spLocks noGrp="1"/>
          </p:cNvSpPr>
          <p:nvPr>
            <p:ph type="title"/>
          </p:nvPr>
        </p:nvSpPr>
        <p:spPr>
          <a:xfrm>
            <a:off x="1282699" y="927100"/>
            <a:ext cx="13180435" cy="1440000"/>
          </a:xfrm>
          <a:prstGeom prst="homePlate">
            <a:avLst>
              <a:gd name="adj" fmla="val 26188"/>
            </a:avLst>
          </a:prstGeom>
          <a:solidFill>
            <a:srgbClr val="8DA8BC"/>
          </a:solidFill>
          <a:ln>
            <a:noFill/>
          </a:ln>
        </p:spPr>
        <p:txBody>
          <a:bodyPr lIns="576000" tIns="72000" rIns="0" bIns="0" anchor="ctr"/>
          <a:lstStyle>
            <a:lvl1pPr algn="l">
              <a:defRPr sz="6000">
                <a:solidFill>
                  <a:schemeClr val="bg1"/>
                </a:solidFill>
                <a:latin typeface="Proxima Nova Semibold" charset="0"/>
                <a:ea typeface="Proxima Nova Semibold" charset="0"/>
                <a:cs typeface="Proxima Nova Semibold" charset="0"/>
              </a:defRPr>
            </a:lvl1pPr>
          </a:lstStyle>
          <a:p>
            <a:r>
              <a:rPr lang="en-US"/>
              <a:t>Click to edit Master title style</a:t>
            </a:r>
            <a:endParaRPr lang="en-US" dirty="0"/>
          </a:p>
        </p:txBody>
      </p:sp>
      <p:sp>
        <p:nvSpPr>
          <p:cNvPr id="26" name="Text Placeholder 13"/>
          <p:cNvSpPr>
            <a:spLocks noGrp="1"/>
          </p:cNvSpPr>
          <p:nvPr>
            <p:ph type="body" sz="quarter" idx="13" hasCustomPrompt="1"/>
          </p:nvPr>
        </p:nvSpPr>
        <p:spPr>
          <a:xfrm>
            <a:off x="1819728" y="2462008"/>
            <a:ext cx="9356272" cy="415498"/>
          </a:xfrm>
          <a:prstGeom prst="rect">
            <a:avLst/>
          </a:prstGeom>
        </p:spPr>
        <p:txBody>
          <a:bodyPr wrap="square">
            <a:noAutofit/>
          </a:bodyPr>
          <a:lstStyle>
            <a:lvl1pPr marL="0" indent="0">
              <a:lnSpc>
                <a:spcPct val="100000"/>
              </a:lnSpc>
              <a:spcBef>
                <a:spcPts val="0"/>
              </a:spcBef>
              <a:buNone/>
              <a:defRPr sz="2100" b="1" cap="all" spc="400" baseline="0">
                <a:solidFill>
                  <a:srgbClr val="307997"/>
                </a:solidFill>
              </a:defRPr>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lang="en-US" dirty="0"/>
              <a:t>CLICK TO ADD SUBTITLE</a:t>
            </a:r>
          </a:p>
        </p:txBody>
      </p:sp>
    </p:spTree>
    <p:extLst>
      <p:ext uri="{BB962C8B-B14F-4D97-AF65-F5344CB8AC3E}">
        <p14:creationId xmlns:p14="http://schemas.microsoft.com/office/powerpoint/2010/main" val="19662492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 custom (devices)">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17000"/>
                    </a14:imgEffect>
                    <a14:imgEffect>
                      <a14:saturation sat="0"/>
                    </a14:imgEffect>
                    <a14:imgEffect>
                      <a14:brightnessContrast bright="21000"/>
                    </a14:imgEffect>
                  </a14:imgLayer>
                </a14:imgProps>
              </a:ext>
              <a:ext uri="{28A0092B-C50C-407E-A947-70E740481C1C}">
                <a14:useLocalDpi xmlns:a14="http://schemas.microsoft.com/office/drawing/2010/main" val="0"/>
              </a:ext>
            </a:extLst>
          </a:blip>
          <a:srcRect l="-121" t="-215" r="121" b="50343"/>
          <a:stretch/>
        </p:blipFill>
        <p:spPr>
          <a:xfrm>
            <a:off x="0" y="6872748"/>
            <a:ext cx="24393832" cy="6843252"/>
          </a:xfrm>
          <a:prstGeom prst="rect">
            <a:avLst/>
          </a:prstGeom>
        </p:spPr>
      </p:pic>
      <p:sp>
        <p:nvSpPr>
          <p:cNvPr id="18" name="Picture Placeholder 8"/>
          <p:cNvSpPr>
            <a:spLocks noGrp="1"/>
          </p:cNvSpPr>
          <p:nvPr>
            <p:ph type="pic" sz="quarter" idx="10" hasCustomPrompt="1"/>
          </p:nvPr>
        </p:nvSpPr>
        <p:spPr>
          <a:xfrm>
            <a:off x="14748" y="6872400"/>
            <a:ext cx="24384000" cy="6843600"/>
          </a:xfrm>
          <a:prstGeom prst="rect">
            <a:avLst/>
          </a:prstGeom>
        </p:spPr>
        <p:txBody>
          <a:bodyPr/>
          <a:lstStyle>
            <a:lvl1pPr marL="0" indent="0">
              <a:buNone/>
              <a:defRPr baseline="0"/>
            </a:lvl1pPr>
          </a:lstStyle>
          <a:p>
            <a:r>
              <a:rPr lang="en-US" dirty="0"/>
              <a:t> </a:t>
            </a:r>
          </a:p>
        </p:txBody>
      </p:sp>
      <p:sp>
        <p:nvSpPr>
          <p:cNvPr id="19" name="Text Placeholder 10"/>
          <p:cNvSpPr>
            <a:spLocks noGrp="1"/>
          </p:cNvSpPr>
          <p:nvPr>
            <p:ph type="body" sz="quarter" idx="12" hasCustomPrompt="1"/>
          </p:nvPr>
        </p:nvSpPr>
        <p:spPr>
          <a:xfrm>
            <a:off x="0" y="6872400"/>
            <a:ext cx="24384000" cy="6843600"/>
          </a:xfrm>
          <a:prstGeom prst="rect">
            <a:avLst/>
          </a:prstGeom>
          <a:solidFill>
            <a:schemeClr val="accent2">
              <a:alpha val="43000"/>
            </a:schemeClr>
          </a:solidFill>
          <a:ln>
            <a:noFill/>
          </a:ln>
        </p:spPr>
        <p:txBody>
          <a:bodyPr/>
          <a:lstStyle>
            <a:lvl1pPr marL="0" indent="0">
              <a:buNone/>
              <a:defRPr baseline="0"/>
            </a:lvl1pPr>
          </a:lstStyle>
          <a:p>
            <a:pPr lvl="0"/>
            <a:r>
              <a:rPr lang="en-US" dirty="0"/>
              <a:t> </a:t>
            </a:r>
          </a:p>
        </p:txBody>
      </p:sp>
      <p:sp>
        <p:nvSpPr>
          <p:cNvPr id="22" name="Text Placeholder 10"/>
          <p:cNvSpPr>
            <a:spLocks noGrp="1"/>
          </p:cNvSpPr>
          <p:nvPr>
            <p:ph type="body" sz="quarter" idx="11" hasCustomPrompt="1"/>
          </p:nvPr>
        </p:nvSpPr>
        <p:spPr>
          <a:xfrm>
            <a:off x="24580" y="6872400"/>
            <a:ext cx="24384000" cy="6843600"/>
          </a:xfrm>
          <a:prstGeom prst="rect">
            <a:avLst/>
          </a:prstGeom>
          <a:solidFill>
            <a:srgbClr val="000000">
              <a:alpha val="9000"/>
            </a:srgbClr>
          </a:solidFill>
          <a:ln>
            <a:noFill/>
          </a:ln>
        </p:spPr>
        <p:txBody>
          <a:bodyPr/>
          <a:lstStyle>
            <a:lvl1pPr marL="0" indent="0">
              <a:buNone/>
              <a:defRPr baseline="0"/>
            </a:lvl1pPr>
          </a:lstStyle>
          <a:p>
            <a:pPr lvl="0"/>
            <a:r>
              <a:rPr lang="en-US" dirty="0"/>
              <a:t> </a:t>
            </a:r>
          </a:p>
        </p:txBody>
      </p:sp>
      <p:sp>
        <p:nvSpPr>
          <p:cNvPr id="7" name="Text Placeholder 6"/>
          <p:cNvSpPr>
            <a:spLocks noGrp="1"/>
          </p:cNvSpPr>
          <p:nvPr>
            <p:ph type="body" sz="quarter" idx="18" hasCustomPrompt="1"/>
          </p:nvPr>
        </p:nvSpPr>
        <p:spPr>
          <a:xfrm>
            <a:off x="1721183" y="4733991"/>
            <a:ext cx="10350000" cy="5306400"/>
          </a:xfrm>
          <a:prstGeom prst="rect">
            <a:avLst/>
          </a:prstGeom>
          <a:blipFill>
            <a:blip r:embed="rId4"/>
            <a:stretch>
              <a:fillRect/>
            </a:stretch>
          </a:blipFill>
          <a:ln>
            <a:solidFill>
              <a:schemeClr val="bg1">
                <a:alpha val="0"/>
              </a:schemeClr>
            </a:solidFill>
          </a:ln>
        </p:spPr>
        <p:txBody>
          <a:bodyPr wrap="square"/>
          <a:lstStyle>
            <a:lvl1pPr marL="0" indent="0">
              <a:buNone/>
              <a:defRPr baseline="0"/>
            </a:lvl1pPr>
          </a:lstStyle>
          <a:p>
            <a:pPr lvl="0"/>
            <a:r>
              <a:rPr lang="en-US" dirty="0"/>
              <a:t> </a:t>
            </a:r>
          </a:p>
        </p:txBody>
      </p:sp>
      <p:sp>
        <p:nvSpPr>
          <p:cNvPr id="20" name="Text Placeholder 6"/>
          <p:cNvSpPr>
            <a:spLocks noGrp="1"/>
          </p:cNvSpPr>
          <p:nvPr>
            <p:ph type="body" sz="quarter" idx="19" hasCustomPrompt="1"/>
          </p:nvPr>
        </p:nvSpPr>
        <p:spPr>
          <a:xfrm>
            <a:off x="12938822" y="3067127"/>
            <a:ext cx="5562000" cy="7567200"/>
          </a:xfrm>
          <a:prstGeom prst="rect">
            <a:avLst/>
          </a:prstGeom>
          <a:blipFill dpi="0" rotWithShape="1">
            <a:blip r:embed="rId5"/>
            <a:srcRect/>
            <a:stretch>
              <a:fillRect/>
            </a:stretch>
          </a:blipFill>
          <a:ln>
            <a:solidFill>
              <a:schemeClr val="bg1">
                <a:alpha val="0"/>
              </a:schemeClr>
            </a:solidFill>
          </a:ln>
        </p:spPr>
        <p:txBody>
          <a:bodyPr wrap="square"/>
          <a:lstStyle>
            <a:lvl1pPr marL="0" indent="0">
              <a:buNone/>
              <a:defRPr baseline="0"/>
            </a:lvl1pPr>
          </a:lstStyle>
          <a:p>
            <a:pPr lvl="0"/>
            <a:r>
              <a:rPr lang="en-US" dirty="0"/>
              <a:t> </a:t>
            </a:r>
          </a:p>
        </p:txBody>
      </p:sp>
      <p:sp>
        <p:nvSpPr>
          <p:cNvPr id="21" name="Text Placeholder 6"/>
          <p:cNvSpPr>
            <a:spLocks noGrp="1"/>
          </p:cNvSpPr>
          <p:nvPr>
            <p:ph type="body" sz="quarter" idx="20" hasCustomPrompt="1"/>
          </p:nvPr>
        </p:nvSpPr>
        <p:spPr>
          <a:xfrm>
            <a:off x="19757232" y="6159147"/>
            <a:ext cx="1828800" cy="3859200"/>
          </a:xfrm>
          <a:prstGeom prst="rect">
            <a:avLst/>
          </a:prstGeom>
          <a:blipFill dpi="0" rotWithShape="1">
            <a:blip r:embed="rId6"/>
            <a:srcRect/>
            <a:stretch>
              <a:fillRect/>
            </a:stretch>
          </a:blipFill>
          <a:ln>
            <a:solidFill>
              <a:schemeClr val="bg1">
                <a:alpha val="0"/>
              </a:schemeClr>
            </a:solidFill>
          </a:ln>
        </p:spPr>
        <p:txBody>
          <a:bodyPr wrap="square"/>
          <a:lstStyle>
            <a:lvl1pPr marL="0" indent="0">
              <a:buNone/>
              <a:defRPr baseline="0"/>
            </a:lvl1pPr>
          </a:lstStyle>
          <a:p>
            <a:pPr lvl="0"/>
            <a:r>
              <a:rPr lang="en-US" dirty="0"/>
              <a:t> </a:t>
            </a:r>
          </a:p>
        </p:txBody>
      </p:sp>
      <p:sp>
        <p:nvSpPr>
          <p:cNvPr id="6" name="Picture Placeholder 5"/>
          <p:cNvSpPr>
            <a:spLocks noGrp="1"/>
          </p:cNvSpPr>
          <p:nvPr>
            <p:ph type="pic" sz="quarter" idx="15" hasCustomPrompt="1"/>
          </p:nvPr>
        </p:nvSpPr>
        <p:spPr>
          <a:xfrm>
            <a:off x="3138654" y="5110163"/>
            <a:ext cx="7515059" cy="4209848"/>
          </a:xfrm>
          <a:prstGeom prst="rect">
            <a:avLst/>
          </a:prstGeom>
          <a:noFill/>
          <a:effectLst/>
        </p:spPr>
        <p:txBody>
          <a:bodyPr/>
          <a:lstStyle>
            <a:lvl1pPr marL="0" indent="0">
              <a:buNone/>
              <a:defRPr baseline="0"/>
            </a:lvl1pPr>
          </a:lstStyle>
          <a:p>
            <a:r>
              <a:rPr lang="en-US" dirty="0"/>
              <a:t> </a:t>
            </a:r>
          </a:p>
        </p:txBody>
      </p:sp>
      <p:sp>
        <p:nvSpPr>
          <p:cNvPr id="16" name="Picture Placeholder 5"/>
          <p:cNvSpPr>
            <a:spLocks noGrp="1"/>
          </p:cNvSpPr>
          <p:nvPr>
            <p:ph type="pic" sz="quarter" idx="16" hasCustomPrompt="1"/>
          </p:nvPr>
        </p:nvSpPr>
        <p:spPr>
          <a:xfrm>
            <a:off x="13525500" y="3648075"/>
            <a:ext cx="4388644" cy="5824538"/>
          </a:xfrm>
          <a:prstGeom prst="rect">
            <a:avLst/>
          </a:prstGeom>
          <a:noFill/>
          <a:effectLst/>
        </p:spPr>
        <p:txBody>
          <a:bodyPr/>
          <a:lstStyle>
            <a:lvl1pPr marL="0" indent="0">
              <a:buNone/>
              <a:defRPr baseline="0"/>
            </a:lvl1pPr>
          </a:lstStyle>
          <a:p>
            <a:r>
              <a:rPr lang="en-US" dirty="0"/>
              <a:t> </a:t>
            </a:r>
          </a:p>
        </p:txBody>
      </p:sp>
      <p:sp>
        <p:nvSpPr>
          <p:cNvPr id="17" name="Picture Placeholder 5"/>
          <p:cNvSpPr>
            <a:spLocks noGrp="1"/>
          </p:cNvSpPr>
          <p:nvPr>
            <p:ph type="pic" sz="quarter" idx="17" hasCustomPrompt="1"/>
          </p:nvPr>
        </p:nvSpPr>
        <p:spPr>
          <a:xfrm>
            <a:off x="19888201" y="6681789"/>
            <a:ext cx="1566862" cy="2790824"/>
          </a:xfrm>
          <a:prstGeom prst="rect">
            <a:avLst/>
          </a:prstGeom>
          <a:noFill/>
          <a:effectLst/>
        </p:spPr>
        <p:txBody>
          <a:bodyPr/>
          <a:lstStyle>
            <a:lvl1pPr marL="0" indent="0">
              <a:buNone/>
              <a:defRPr baseline="0"/>
            </a:lvl1pPr>
          </a:lstStyle>
          <a:p>
            <a:r>
              <a:rPr lang="en-US" dirty="0"/>
              <a:t> </a:t>
            </a:r>
          </a:p>
        </p:txBody>
      </p:sp>
      <p:grpSp>
        <p:nvGrpSpPr>
          <p:cNvPr id="26" name="Group 25"/>
          <p:cNvGrpSpPr/>
          <p:nvPr userDrawn="1"/>
        </p:nvGrpSpPr>
        <p:grpSpPr>
          <a:xfrm>
            <a:off x="18995311" y="11408810"/>
            <a:ext cx="5162548" cy="2047241"/>
            <a:chOff x="323852" y="318022"/>
            <a:chExt cx="5162548" cy="2047241"/>
          </a:xfrm>
        </p:grpSpPr>
        <p:pic>
          <p:nvPicPr>
            <p:cNvPr id="27" name="Picture 26"/>
            <p:cNvPicPr>
              <a:picLocks noChangeAspect="1"/>
            </p:cNvPicPr>
            <p:nvPr userDrawn="1"/>
          </p:nvPicPr>
          <p:blipFill rotWithShape="1">
            <a:blip r:embed="rId7">
              <a:biLevel thresh="25000"/>
              <a:extLst>
                <a:ext uri="{28A0092B-C50C-407E-A947-70E740481C1C}">
                  <a14:useLocalDpi xmlns:a14="http://schemas.microsoft.com/office/drawing/2010/main" val="0"/>
                </a:ext>
              </a:extLst>
            </a:blip>
            <a:srcRect l="36929"/>
            <a:stretch/>
          </p:blipFill>
          <p:spPr>
            <a:xfrm>
              <a:off x="2241755" y="361089"/>
              <a:ext cx="3244645" cy="1993463"/>
            </a:xfrm>
            <a:prstGeom prst="rect">
              <a:avLst/>
            </a:prstGeom>
          </p:spPr>
        </p:pic>
        <p:pic>
          <p:nvPicPr>
            <p:cNvPr id="28" name="Picture 27"/>
            <p:cNvPicPr>
              <a:picLocks noChangeAspect="1"/>
            </p:cNvPicPr>
            <p:nvPr userDrawn="1"/>
          </p:nvPicPr>
          <p:blipFill rotWithShape="1">
            <a:blip r:embed="rId8">
              <a:extLst>
                <a:ext uri="{BEBA8EAE-BF5A-486C-A8C5-ECC9F3942E4B}">
                  <a14:imgProps xmlns:a14="http://schemas.microsoft.com/office/drawing/2010/main">
                    <a14:imgLayer r:embed="rId9">
                      <a14:imgEffect>
                        <a14:colorTemperature colorTemp="11498"/>
                      </a14:imgEffect>
                    </a14:imgLayer>
                  </a14:imgProps>
                </a:ext>
                <a:ext uri="{28A0092B-C50C-407E-A947-70E740481C1C}">
                  <a14:useLocalDpi xmlns:a14="http://schemas.microsoft.com/office/drawing/2010/main" val="0"/>
                </a:ext>
              </a:extLst>
            </a:blip>
            <a:srcRect l="-154" t="-1787" r="62076" b="1787"/>
            <a:stretch/>
          </p:blipFill>
          <p:spPr>
            <a:xfrm>
              <a:off x="323852" y="318022"/>
              <a:ext cx="2011680" cy="2047241"/>
            </a:xfrm>
            <a:prstGeom prst="rect">
              <a:avLst/>
            </a:prstGeom>
          </p:spPr>
        </p:pic>
      </p:grpSp>
      <p:sp>
        <p:nvSpPr>
          <p:cNvPr id="29" name="Rectangle 28"/>
          <p:cNvSpPr/>
          <p:nvPr userDrawn="1"/>
        </p:nvSpPr>
        <p:spPr>
          <a:xfrm>
            <a:off x="0" y="927100"/>
            <a:ext cx="1143000" cy="1440000"/>
          </a:xfrm>
          <a:prstGeom prst="rect">
            <a:avLst/>
          </a:prstGeom>
          <a:solidFill>
            <a:srgbClr val="307997"/>
          </a:solidFill>
          <a:ln>
            <a:noFill/>
          </a:ln>
        </p:spPr>
        <p:txBody>
          <a:bodyPr/>
          <a:lstStyle/>
          <a:p>
            <a:pPr lvl="0" indent="0">
              <a:lnSpc>
                <a:spcPct val="90000"/>
              </a:lnSpc>
              <a:spcBef>
                <a:spcPts val="2000"/>
              </a:spcBef>
              <a:buFont typeface="Arial" panose="020B0604020202020204" pitchFamily="34" charset="0"/>
              <a:buNone/>
            </a:pPr>
            <a:endParaRPr lang="en-US" sz="5600" baseline="0" dirty="0">
              <a:solidFill>
                <a:schemeClr val="tx1"/>
              </a:solidFill>
            </a:endParaRPr>
          </a:p>
        </p:txBody>
      </p:sp>
      <p:sp>
        <p:nvSpPr>
          <p:cNvPr id="30" name="Title 1"/>
          <p:cNvSpPr>
            <a:spLocks noGrp="1"/>
          </p:cNvSpPr>
          <p:nvPr>
            <p:ph type="title"/>
          </p:nvPr>
        </p:nvSpPr>
        <p:spPr>
          <a:xfrm>
            <a:off x="1282699" y="927100"/>
            <a:ext cx="13180435" cy="1440000"/>
          </a:xfrm>
          <a:prstGeom prst="homePlate">
            <a:avLst>
              <a:gd name="adj" fmla="val 26188"/>
            </a:avLst>
          </a:prstGeom>
          <a:solidFill>
            <a:srgbClr val="8DA8BC"/>
          </a:solidFill>
          <a:ln>
            <a:noFill/>
          </a:ln>
        </p:spPr>
        <p:txBody>
          <a:bodyPr lIns="576000" tIns="72000" rIns="0" bIns="0" anchor="ctr"/>
          <a:lstStyle>
            <a:lvl1pPr algn="l">
              <a:defRPr sz="6000">
                <a:solidFill>
                  <a:schemeClr val="bg1"/>
                </a:solidFill>
                <a:latin typeface="Proxima Nova Semibold" charset="0"/>
                <a:ea typeface="Proxima Nova Semibold" charset="0"/>
                <a:cs typeface="Proxima Nova Semibold" charset="0"/>
              </a:defRPr>
            </a:lvl1pPr>
          </a:lstStyle>
          <a:p>
            <a:r>
              <a:rPr lang="en-US"/>
              <a:t>Click to edit Master title style</a:t>
            </a:r>
            <a:endParaRPr lang="en-US" dirty="0"/>
          </a:p>
        </p:txBody>
      </p:sp>
      <p:sp>
        <p:nvSpPr>
          <p:cNvPr id="31" name="Text Placeholder 13"/>
          <p:cNvSpPr>
            <a:spLocks noGrp="1"/>
          </p:cNvSpPr>
          <p:nvPr>
            <p:ph type="body" sz="quarter" idx="13" hasCustomPrompt="1"/>
          </p:nvPr>
        </p:nvSpPr>
        <p:spPr>
          <a:xfrm>
            <a:off x="1819728" y="2462008"/>
            <a:ext cx="9356272" cy="415498"/>
          </a:xfrm>
          <a:prstGeom prst="rect">
            <a:avLst/>
          </a:prstGeom>
        </p:spPr>
        <p:txBody>
          <a:bodyPr wrap="square">
            <a:noAutofit/>
          </a:bodyPr>
          <a:lstStyle>
            <a:lvl1pPr marL="0" indent="0">
              <a:lnSpc>
                <a:spcPct val="100000"/>
              </a:lnSpc>
              <a:spcBef>
                <a:spcPts val="0"/>
              </a:spcBef>
              <a:buNone/>
              <a:defRPr sz="2100" b="1" cap="all" spc="400" baseline="0">
                <a:solidFill>
                  <a:srgbClr val="307997"/>
                </a:solidFill>
              </a:defRPr>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lang="en-US" dirty="0"/>
              <a:t>CLICK TO ADD SUBTITLE</a:t>
            </a:r>
          </a:p>
        </p:txBody>
      </p:sp>
    </p:spTree>
    <p:extLst>
      <p:ext uri="{BB962C8B-B14F-4D97-AF65-F5344CB8AC3E}">
        <p14:creationId xmlns:p14="http://schemas.microsoft.com/office/powerpoint/2010/main" val="2957173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 blank">
    <p:spTree>
      <p:nvGrpSpPr>
        <p:cNvPr id="1" name=""/>
        <p:cNvGrpSpPr/>
        <p:nvPr/>
      </p:nvGrpSpPr>
      <p:grpSpPr>
        <a:xfrm>
          <a:off x="0" y="0"/>
          <a:ext cx="0" cy="0"/>
          <a:chOff x="0" y="0"/>
          <a:chExt cx="0" cy="0"/>
        </a:xfrm>
      </p:grpSpPr>
      <p:grpSp>
        <p:nvGrpSpPr>
          <p:cNvPr id="7" name="Group 6"/>
          <p:cNvGrpSpPr/>
          <p:nvPr userDrawn="1"/>
        </p:nvGrpSpPr>
        <p:grpSpPr>
          <a:xfrm>
            <a:off x="18977489" y="11438305"/>
            <a:ext cx="5162548" cy="2047241"/>
            <a:chOff x="323852" y="318022"/>
            <a:chExt cx="5162548" cy="2047241"/>
          </a:xfrm>
        </p:grpSpPr>
        <p:pic>
          <p:nvPicPr>
            <p:cNvPr id="8" name="Picture 7"/>
            <p:cNvPicPr>
              <a:picLocks noChangeAspect="1"/>
            </p:cNvPicPr>
            <p:nvPr userDrawn="1"/>
          </p:nvPicPr>
          <p:blipFill rotWithShape="1">
            <a:blip r:embed="rId2">
              <a:duotone>
                <a:prstClr val="black"/>
                <a:srgbClr val="2D3541">
                  <a:tint val="45000"/>
                  <a:satMod val="400000"/>
                </a:srgbClr>
              </a:duotone>
              <a:extLst>
                <a:ext uri="{28A0092B-C50C-407E-A947-70E740481C1C}">
                  <a14:useLocalDpi xmlns:a14="http://schemas.microsoft.com/office/drawing/2010/main" val="0"/>
                </a:ext>
              </a:extLst>
            </a:blip>
            <a:srcRect l="36929"/>
            <a:stretch/>
          </p:blipFill>
          <p:spPr>
            <a:xfrm>
              <a:off x="2241755" y="361089"/>
              <a:ext cx="3244645" cy="1993463"/>
            </a:xfrm>
            <a:prstGeom prst="rect">
              <a:avLst/>
            </a:prstGeom>
          </p:spPr>
        </p:pic>
        <p:pic>
          <p:nvPicPr>
            <p:cNvPr id="9" name="Picture 8"/>
            <p:cNvPicPr>
              <a:picLocks noChangeAspect="1"/>
            </p:cNvPicPr>
            <p:nvPr userDrawn="1"/>
          </p:nvPicPr>
          <p:blipFill rotWithShape="1">
            <a:blip r:embed="rId3">
              <a:extLst>
                <a:ext uri="{BEBA8EAE-BF5A-486C-A8C5-ECC9F3942E4B}">
                  <a14:imgProps xmlns:a14="http://schemas.microsoft.com/office/drawing/2010/main">
                    <a14:imgLayer r:embed="rId4">
                      <a14:imgEffect>
                        <a14:colorTemperature colorTemp="11498"/>
                      </a14:imgEffect>
                    </a14:imgLayer>
                  </a14:imgProps>
                </a:ext>
                <a:ext uri="{28A0092B-C50C-407E-A947-70E740481C1C}">
                  <a14:useLocalDpi xmlns:a14="http://schemas.microsoft.com/office/drawing/2010/main" val="0"/>
                </a:ext>
              </a:extLst>
            </a:blip>
            <a:srcRect l="-154" t="-1787" r="62076" b="1787"/>
            <a:stretch/>
          </p:blipFill>
          <p:spPr>
            <a:xfrm>
              <a:off x="323852" y="318022"/>
              <a:ext cx="2011680" cy="2047241"/>
            </a:xfrm>
            <a:prstGeom prst="rect">
              <a:avLst/>
            </a:prstGeom>
          </p:spPr>
        </p:pic>
      </p:grpSp>
      <p:sp>
        <p:nvSpPr>
          <p:cNvPr id="10" name="Rectangle 9"/>
          <p:cNvSpPr/>
          <p:nvPr userDrawn="1"/>
        </p:nvSpPr>
        <p:spPr>
          <a:xfrm>
            <a:off x="0" y="927100"/>
            <a:ext cx="1143000" cy="1440000"/>
          </a:xfrm>
          <a:prstGeom prst="rect">
            <a:avLst/>
          </a:prstGeom>
          <a:solidFill>
            <a:srgbClr val="307997"/>
          </a:solidFill>
          <a:ln>
            <a:noFill/>
          </a:ln>
        </p:spPr>
        <p:txBody>
          <a:bodyPr/>
          <a:lstStyle/>
          <a:p>
            <a:pPr lvl="0" indent="0">
              <a:lnSpc>
                <a:spcPct val="90000"/>
              </a:lnSpc>
              <a:spcBef>
                <a:spcPts val="2000"/>
              </a:spcBef>
              <a:buFont typeface="Arial" panose="020B0604020202020204" pitchFamily="34" charset="0"/>
              <a:buNone/>
            </a:pPr>
            <a:endParaRPr lang="en-US" sz="5600" baseline="0" dirty="0">
              <a:solidFill>
                <a:schemeClr val="tx1"/>
              </a:solidFill>
            </a:endParaRPr>
          </a:p>
        </p:txBody>
      </p:sp>
      <p:sp>
        <p:nvSpPr>
          <p:cNvPr id="11" name="Title 1"/>
          <p:cNvSpPr>
            <a:spLocks noGrp="1"/>
          </p:cNvSpPr>
          <p:nvPr>
            <p:ph type="title" hasCustomPrompt="1"/>
          </p:nvPr>
        </p:nvSpPr>
        <p:spPr>
          <a:xfrm>
            <a:off x="1282699" y="927100"/>
            <a:ext cx="13180435" cy="1440000"/>
          </a:xfrm>
          <a:prstGeom prst="homePlate">
            <a:avLst>
              <a:gd name="adj" fmla="val 26188"/>
            </a:avLst>
          </a:prstGeom>
          <a:solidFill>
            <a:srgbClr val="8DA8BC"/>
          </a:solidFill>
          <a:ln>
            <a:noFill/>
          </a:ln>
        </p:spPr>
        <p:txBody>
          <a:bodyPr lIns="576000" tIns="72000" rIns="0" bIns="0" anchor="ctr"/>
          <a:lstStyle>
            <a:lvl1pPr algn="l">
              <a:defRPr sz="6000">
                <a:solidFill>
                  <a:schemeClr val="bg1"/>
                </a:solidFill>
                <a:latin typeface="Proxima Nova Semibold" charset="0"/>
                <a:ea typeface="Proxima Nova Semibold" charset="0"/>
                <a:cs typeface="Proxima Nova Semibold" charset="0"/>
              </a:defRPr>
            </a:lvl1pPr>
          </a:lstStyle>
          <a:p>
            <a:r>
              <a:rPr lang="en-US" dirty="0"/>
              <a:t>Agenda</a:t>
            </a:r>
          </a:p>
        </p:txBody>
      </p:sp>
      <p:sp>
        <p:nvSpPr>
          <p:cNvPr id="12" name="Text Placeholder 13"/>
          <p:cNvSpPr>
            <a:spLocks noGrp="1"/>
          </p:cNvSpPr>
          <p:nvPr>
            <p:ph type="body" sz="quarter" idx="13" hasCustomPrompt="1"/>
          </p:nvPr>
        </p:nvSpPr>
        <p:spPr>
          <a:xfrm>
            <a:off x="1819728" y="2462008"/>
            <a:ext cx="9356272" cy="415498"/>
          </a:xfrm>
          <a:prstGeom prst="rect">
            <a:avLst/>
          </a:prstGeom>
        </p:spPr>
        <p:txBody>
          <a:bodyPr wrap="square">
            <a:noAutofit/>
          </a:bodyPr>
          <a:lstStyle>
            <a:lvl1pPr marL="0" indent="0">
              <a:lnSpc>
                <a:spcPct val="100000"/>
              </a:lnSpc>
              <a:spcBef>
                <a:spcPts val="0"/>
              </a:spcBef>
              <a:buNone/>
              <a:defRPr sz="2100" b="1" cap="all" spc="400" baseline="0">
                <a:solidFill>
                  <a:srgbClr val="307997"/>
                </a:solidFill>
              </a:defRPr>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lang="en-US" dirty="0"/>
              <a:t>CLICK TO ADD SUBTITLE</a:t>
            </a:r>
          </a:p>
        </p:txBody>
      </p:sp>
      <p:sp>
        <p:nvSpPr>
          <p:cNvPr id="16" name="Text Placeholder 15"/>
          <p:cNvSpPr>
            <a:spLocks noGrp="1"/>
          </p:cNvSpPr>
          <p:nvPr>
            <p:ph type="body" sz="quarter" idx="14" hasCustomPrompt="1"/>
          </p:nvPr>
        </p:nvSpPr>
        <p:spPr>
          <a:xfrm>
            <a:off x="1282700" y="3568700"/>
            <a:ext cx="21901150" cy="7912100"/>
          </a:xfrm>
          <a:prstGeom prst="rect">
            <a:avLst/>
          </a:prstGeom>
        </p:spPr>
        <p:txBody>
          <a:bodyPr/>
          <a:lstStyle>
            <a:lvl1pPr marL="914400" indent="-914400">
              <a:buClr>
                <a:srgbClr val="8DA8BC"/>
              </a:buClr>
              <a:buFont typeface="+mj-lt"/>
              <a:buAutoNum type="arabicPeriod"/>
              <a:defRPr baseline="0">
                <a:solidFill>
                  <a:srgbClr val="307997"/>
                </a:solidFill>
                <a:latin typeface="Proxima Nova Semibold" charset="0"/>
                <a:ea typeface="Proxima Nova Semibold" charset="0"/>
                <a:cs typeface="Proxima Nova Semibold" charset="0"/>
              </a:defRPr>
            </a:lvl1pPr>
          </a:lstStyle>
          <a:p>
            <a:pPr lvl="0"/>
            <a:r>
              <a:rPr lang="en-US" dirty="0"/>
              <a:t>Introduction</a:t>
            </a:r>
          </a:p>
          <a:p>
            <a:pPr lvl="0"/>
            <a:r>
              <a:rPr lang="en-US" dirty="0"/>
              <a:t>Stage 1</a:t>
            </a:r>
          </a:p>
          <a:p>
            <a:pPr lvl="0"/>
            <a:r>
              <a:rPr lang="en-US" dirty="0"/>
              <a:t>Stage 2</a:t>
            </a:r>
          </a:p>
          <a:p>
            <a:pPr lvl="0"/>
            <a:r>
              <a:rPr lang="en-US" dirty="0"/>
              <a:t>Stage 3</a:t>
            </a:r>
          </a:p>
          <a:p>
            <a:pPr lvl="0"/>
            <a:r>
              <a:rPr lang="en-US" dirty="0"/>
              <a:t>Stage 4</a:t>
            </a:r>
          </a:p>
        </p:txBody>
      </p:sp>
    </p:spTree>
    <p:extLst>
      <p:ext uri="{BB962C8B-B14F-4D97-AF65-F5344CB8AC3E}">
        <p14:creationId xmlns:p14="http://schemas.microsoft.com/office/powerpoint/2010/main" val="656755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A custom (circle picture)">
    <p:spTree>
      <p:nvGrpSpPr>
        <p:cNvPr id="1" name=""/>
        <p:cNvGrpSpPr/>
        <p:nvPr/>
      </p:nvGrpSpPr>
      <p:grpSpPr>
        <a:xfrm>
          <a:off x="0" y="0"/>
          <a:ext cx="0" cy="0"/>
          <a:chOff x="0" y="0"/>
          <a:chExt cx="0" cy="0"/>
        </a:xfrm>
      </p:grpSpPr>
      <p:sp>
        <p:nvSpPr>
          <p:cNvPr id="5" name="Rectangle 4"/>
          <p:cNvSpPr/>
          <p:nvPr userDrawn="1"/>
        </p:nvSpPr>
        <p:spPr>
          <a:xfrm>
            <a:off x="0" y="927100"/>
            <a:ext cx="1143000" cy="1440000"/>
          </a:xfrm>
          <a:prstGeom prst="rect">
            <a:avLst/>
          </a:prstGeom>
          <a:solidFill>
            <a:srgbClr val="307997"/>
          </a:solidFill>
          <a:ln>
            <a:noFill/>
          </a:ln>
        </p:spPr>
        <p:txBody>
          <a:bodyPr/>
          <a:lstStyle/>
          <a:p>
            <a:pPr lvl="0" indent="0">
              <a:lnSpc>
                <a:spcPct val="90000"/>
              </a:lnSpc>
              <a:spcBef>
                <a:spcPts val="2000"/>
              </a:spcBef>
              <a:buFont typeface="Arial" panose="020B0604020202020204" pitchFamily="34" charset="0"/>
              <a:buNone/>
            </a:pPr>
            <a:endParaRPr lang="en-US" sz="5600" baseline="0" dirty="0">
              <a:solidFill>
                <a:schemeClr val="tx1"/>
              </a:solidFill>
            </a:endParaRPr>
          </a:p>
        </p:txBody>
      </p:sp>
      <p:sp>
        <p:nvSpPr>
          <p:cNvPr id="2" name="Title 1"/>
          <p:cNvSpPr>
            <a:spLocks noGrp="1"/>
          </p:cNvSpPr>
          <p:nvPr>
            <p:ph type="title"/>
          </p:nvPr>
        </p:nvSpPr>
        <p:spPr>
          <a:xfrm>
            <a:off x="1282699" y="927100"/>
            <a:ext cx="13180435" cy="1440000"/>
          </a:xfrm>
          <a:prstGeom prst="homePlate">
            <a:avLst>
              <a:gd name="adj" fmla="val 26188"/>
            </a:avLst>
          </a:prstGeom>
          <a:solidFill>
            <a:srgbClr val="8DA8BC"/>
          </a:solidFill>
          <a:ln>
            <a:noFill/>
          </a:ln>
        </p:spPr>
        <p:txBody>
          <a:bodyPr lIns="576000" tIns="72000" rIns="0" bIns="0" anchor="ctr"/>
          <a:lstStyle>
            <a:lvl1pPr algn="l">
              <a:defRPr sz="6000">
                <a:solidFill>
                  <a:schemeClr val="bg1"/>
                </a:solidFill>
                <a:latin typeface="Proxima Nova Semibold" charset="0"/>
                <a:ea typeface="Proxima Nova Semibold" charset="0"/>
                <a:cs typeface="Proxima Nova Semibold" charset="0"/>
              </a:defRPr>
            </a:lvl1pPr>
          </a:lstStyle>
          <a:p>
            <a:r>
              <a:rPr lang="en-US"/>
              <a:t>Click to edit Master title style</a:t>
            </a:r>
            <a:endParaRPr lang="en-US" dirty="0"/>
          </a:p>
        </p:txBody>
      </p:sp>
      <p:sp>
        <p:nvSpPr>
          <p:cNvPr id="14" name="Text Placeholder 13"/>
          <p:cNvSpPr>
            <a:spLocks noGrp="1"/>
          </p:cNvSpPr>
          <p:nvPr>
            <p:ph type="body" sz="quarter" idx="13" hasCustomPrompt="1"/>
          </p:nvPr>
        </p:nvSpPr>
        <p:spPr>
          <a:xfrm>
            <a:off x="1819728" y="2462008"/>
            <a:ext cx="9356272" cy="415498"/>
          </a:xfrm>
          <a:prstGeom prst="rect">
            <a:avLst/>
          </a:prstGeom>
        </p:spPr>
        <p:txBody>
          <a:bodyPr wrap="square">
            <a:noAutofit/>
          </a:bodyPr>
          <a:lstStyle>
            <a:lvl1pPr marL="0" indent="0">
              <a:lnSpc>
                <a:spcPct val="100000"/>
              </a:lnSpc>
              <a:spcBef>
                <a:spcPts val="0"/>
              </a:spcBef>
              <a:buNone/>
              <a:defRPr sz="2100" b="1" cap="all" spc="400" baseline="0">
                <a:solidFill>
                  <a:srgbClr val="307997"/>
                </a:solidFill>
              </a:defRPr>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lang="en-US" dirty="0"/>
              <a:t>CLICK TO ADD SUBTITLE</a:t>
            </a:r>
          </a:p>
        </p:txBody>
      </p:sp>
      <p:sp>
        <p:nvSpPr>
          <p:cNvPr id="8" name="Picture Placeholder 7"/>
          <p:cNvSpPr>
            <a:spLocks noGrp="1"/>
          </p:cNvSpPr>
          <p:nvPr>
            <p:ph type="pic" sz="quarter" idx="14" hasCustomPrompt="1"/>
          </p:nvPr>
        </p:nvSpPr>
        <p:spPr>
          <a:xfrm>
            <a:off x="9115425" y="5019504"/>
            <a:ext cx="5895976" cy="5896146"/>
          </a:xfrm>
          <a:prstGeom prst="ellipse">
            <a:avLst/>
          </a:prstGeom>
        </p:spPr>
        <p:txBody>
          <a:bodyPr/>
          <a:lstStyle>
            <a:lvl1pPr marL="0" indent="0">
              <a:buNone/>
              <a:defRPr/>
            </a:lvl1pPr>
          </a:lstStyle>
          <a:p>
            <a:r>
              <a:rPr lang="en-US" dirty="0"/>
              <a:t> </a:t>
            </a:r>
          </a:p>
        </p:txBody>
      </p:sp>
      <p:sp>
        <p:nvSpPr>
          <p:cNvPr id="16" name="Oval 15"/>
          <p:cNvSpPr/>
          <p:nvPr userDrawn="1"/>
        </p:nvSpPr>
        <p:spPr>
          <a:xfrm>
            <a:off x="8929093" y="4833257"/>
            <a:ext cx="6268640" cy="6268640"/>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18"/>
          <p:cNvSpPr>
            <a:spLocks noGrp="1"/>
          </p:cNvSpPr>
          <p:nvPr>
            <p:ph type="body" sz="quarter" idx="15" hasCustomPrompt="1"/>
          </p:nvPr>
        </p:nvSpPr>
        <p:spPr>
          <a:xfrm>
            <a:off x="9114601" y="5019504"/>
            <a:ext cx="5896800" cy="5896800"/>
          </a:xfrm>
          <a:prstGeom prst="ellipse">
            <a:avLst/>
          </a:prstGeom>
          <a:solidFill>
            <a:schemeClr val="tx2">
              <a:lumMod val="25000"/>
              <a:lumOff val="75000"/>
              <a:alpha val="67000"/>
            </a:schemeClr>
          </a:solidFill>
        </p:spPr>
        <p:txBody>
          <a:bodyPr/>
          <a:lstStyle>
            <a:lvl1pPr marL="0" indent="0">
              <a:buNone/>
              <a:defRPr baseline="0"/>
            </a:lvl1pPr>
          </a:lstStyle>
          <a:p>
            <a:pPr lvl="0"/>
            <a:r>
              <a:rPr lang="en-US" dirty="0"/>
              <a:t> </a:t>
            </a:r>
          </a:p>
        </p:txBody>
      </p:sp>
      <p:grpSp>
        <p:nvGrpSpPr>
          <p:cNvPr id="12" name="Group 11"/>
          <p:cNvGrpSpPr/>
          <p:nvPr userDrawn="1"/>
        </p:nvGrpSpPr>
        <p:grpSpPr>
          <a:xfrm>
            <a:off x="18977489" y="11438305"/>
            <a:ext cx="5162548" cy="2047241"/>
            <a:chOff x="323852" y="318022"/>
            <a:chExt cx="5162548" cy="2047241"/>
          </a:xfrm>
        </p:grpSpPr>
        <p:pic>
          <p:nvPicPr>
            <p:cNvPr id="13" name="Picture 12"/>
            <p:cNvPicPr>
              <a:picLocks noChangeAspect="1"/>
            </p:cNvPicPr>
            <p:nvPr userDrawn="1"/>
          </p:nvPicPr>
          <p:blipFill rotWithShape="1">
            <a:blip r:embed="rId2">
              <a:duotone>
                <a:prstClr val="black"/>
                <a:srgbClr val="2D3541">
                  <a:tint val="45000"/>
                  <a:satMod val="400000"/>
                </a:srgbClr>
              </a:duotone>
              <a:extLst>
                <a:ext uri="{28A0092B-C50C-407E-A947-70E740481C1C}">
                  <a14:useLocalDpi xmlns:a14="http://schemas.microsoft.com/office/drawing/2010/main" val="0"/>
                </a:ext>
              </a:extLst>
            </a:blip>
            <a:srcRect l="36929"/>
            <a:stretch/>
          </p:blipFill>
          <p:spPr>
            <a:xfrm>
              <a:off x="2241755" y="361089"/>
              <a:ext cx="3244645" cy="1993463"/>
            </a:xfrm>
            <a:prstGeom prst="rect">
              <a:avLst/>
            </a:prstGeom>
          </p:spPr>
        </p:pic>
        <p:pic>
          <p:nvPicPr>
            <p:cNvPr id="15" name="Picture 14"/>
            <p:cNvPicPr>
              <a:picLocks noChangeAspect="1"/>
            </p:cNvPicPr>
            <p:nvPr userDrawn="1"/>
          </p:nvPicPr>
          <p:blipFill rotWithShape="1">
            <a:blip r:embed="rId3">
              <a:extLst>
                <a:ext uri="{BEBA8EAE-BF5A-486C-A8C5-ECC9F3942E4B}">
                  <a14:imgProps xmlns:a14="http://schemas.microsoft.com/office/drawing/2010/main">
                    <a14:imgLayer r:embed="rId4">
                      <a14:imgEffect>
                        <a14:colorTemperature colorTemp="11498"/>
                      </a14:imgEffect>
                    </a14:imgLayer>
                  </a14:imgProps>
                </a:ext>
                <a:ext uri="{28A0092B-C50C-407E-A947-70E740481C1C}">
                  <a14:useLocalDpi xmlns:a14="http://schemas.microsoft.com/office/drawing/2010/main" val="0"/>
                </a:ext>
              </a:extLst>
            </a:blip>
            <a:srcRect l="-154" t="-1787" r="62076" b="1787"/>
            <a:stretch/>
          </p:blipFill>
          <p:spPr>
            <a:xfrm>
              <a:off x="323852" y="318022"/>
              <a:ext cx="2011680" cy="2047241"/>
            </a:xfrm>
            <a:prstGeom prst="rect">
              <a:avLst/>
            </a:prstGeom>
          </p:spPr>
        </p:pic>
      </p:grpSp>
    </p:spTree>
    <p:extLst>
      <p:ext uri="{BB962C8B-B14F-4D97-AF65-F5344CB8AC3E}">
        <p14:creationId xmlns:p14="http://schemas.microsoft.com/office/powerpoint/2010/main" val="23084035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A custom (team)">
    <p:spTree>
      <p:nvGrpSpPr>
        <p:cNvPr id="1" name=""/>
        <p:cNvGrpSpPr/>
        <p:nvPr/>
      </p:nvGrpSpPr>
      <p:grpSpPr>
        <a:xfrm>
          <a:off x="0" y="0"/>
          <a:ext cx="0" cy="0"/>
          <a:chOff x="0" y="0"/>
          <a:chExt cx="0" cy="0"/>
        </a:xfrm>
      </p:grpSpPr>
      <p:sp>
        <p:nvSpPr>
          <p:cNvPr id="6" name="Text Placeholder 5"/>
          <p:cNvSpPr>
            <a:spLocks noGrp="1" noChangeAspect="1"/>
          </p:cNvSpPr>
          <p:nvPr>
            <p:ph type="body" sz="quarter" idx="18" hasCustomPrompt="1"/>
          </p:nvPr>
        </p:nvSpPr>
        <p:spPr>
          <a:xfrm>
            <a:off x="2141823" y="5489418"/>
            <a:ext cx="3740400" cy="3740400"/>
          </a:xfrm>
          <a:prstGeom prst="ellipse">
            <a:avLst/>
          </a:prstGeom>
          <a:noFill/>
          <a:ln w="50800">
            <a:solidFill>
              <a:srgbClr val="307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3600" baseline="0" dirty="0">
                <a:solidFill>
                  <a:schemeClr val="lt1"/>
                </a:solidFill>
              </a:defRPr>
            </a:lvl1pPr>
          </a:lstStyle>
          <a:p>
            <a:pPr marL="0" lvl="0" algn="ctr"/>
            <a:r>
              <a:rPr lang="en-US" dirty="0"/>
              <a:t> </a:t>
            </a:r>
          </a:p>
        </p:txBody>
      </p:sp>
      <p:sp>
        <p:nvSpPr>
          <p:cNvPr id="20" name="Text Placeholder 5"/>
          <p:cNvSpPr>
            <a:spLocks noGrp="1" noChangeAspect="1"/>
          </p:cNvSpPr>
          <p:nvPr>
            <p:ph type="body" sz="quarter" idx="19" hasCustomPrompt="1"/>
          </p:nvPr>
        </p:nvSpPr>
        <p:spPr>
          <a:xfrm>
            <a:off x="7640265" y="5489418"/>
            <a:ext cx="3740400" cy="3740400"/>
          </a:xfrm>
          <a:prstGeom prst="ellipse">
            <a:avLst/>
          </a:prstGeom>
          <a:noFill/>
          <a:ln w="50800">
            <a:solidFill>
              <a:srgbClr val="307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3600" baseline="0" dirty="0">
                <a:solidFill>
                  <a:schemeClr val="lt1"/>
                </a:solidFill>
              </a:defRPr>
            </a:lvl1pPr>
          </a:lstStyle>
          <a:p>
            <a:pPr marL="0" lvl="0" algn="ctr"/>
            <a:r>
              <a:rPr lang="en-US" dirty="0"/>
              <a:t> </a:t>
            </a:r>
          </a:p>
        </p:txBody>
      </p:sp>
      <p:sp>
        <p:nvSpPr>
          <p:cNvPr id="21" name="Text Placeholder 5"/>
          <p:cNvSpPr>
            <a:spLocks noGrp="1" noChangeAspect="1"/>
          </p:cNvSpPr>
          <p:nvPr>
            <p:ph type="body" sz="quarter" idx="20" hasCustomPrompt="1"/>
          </p:nvPr>
        </p:nvSpPr>
        <p:spPr>
          <a:xfrm>
            <a:off x="18388901" y="5489418"/>
            <a:ext cx="3740400" cy="3740400"/>
          </a:xfrm>
          <a:prstGeom prst="ellipse">
            <a:avLst/>
          </a:prstGeom>
          <a:noFill/>
          <a:ln w="50800">
            <a:solidFill>
              <a:srgbClr val="307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3600" baseline="0" dirty="0">
                <a:solidFill>
                  <a:schemeClr val="lt1"/>
                </a:solidFill>
              </a:defRPr>
            </a:lvl1pPr>
          </a:lstStyle>
          <a:p>
            <a:pPr marL="0" lvl="0" algn="ctr"/>
            <a:r>
              <a:rPr lang="en-US" dirty="0"/>
              <a:t> </a:t>
            </a:r>
          </a:p>
        </p:txBody>
      </p:sp>
      <p:sp>
        <p:nvSpPr>
          <p:cNvPr id="22" name="Text Placeholder 5"/>
          <p:cNvSpPr>
            <a:spLocks noGrp="1" noChangeAspect="1"/>
          </p:cNvSpPr>
          <p:nvPr>
            <p:ph type="body" sz="quarter" idx="21" hasCustomPrompt="1"/>
          </p:nvPr>
        </p:nvSpPr>
        <p:spPr>
          <a:xfrm>
            <a:off x="13079713" y="5489418"/>
            <a:ext cx="3740400" cy="3740400"/>
          </a:xfrm>
          <a:prstGeom prst="ellipse">
            <a:avLst/>
          </a:prstGeom>
          <a:noFill/>
          <a:ln w="50800">
            <a:solidFill>
              <a:srgbClr val="307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3600" baseline="0" dirty="0">
                <a:solidFill>
                  <a:schemeClr val="lt1"/>
                </a:solidFill>
              </a:defRPr>
            </a:lvl1pPr>
          </a:lstStyle>
          <a:p>
            <a:pPr marL="0" lvl="0" algn="ctr"/>
            <a:r>
              <a:rPr lang="en-US" dirty="0"/>
              <a:t> </a:t>
            </a:r>
          </a:p>
        </p:txBody>
      </p:sp>
      <p:sp>
        <p:nvSpPr>
          <p:cNvPr id="5" name="Rectangle 4"/>
          <p:cNvSpPr/>
          <p:nvPr userDrawn="1"/>
        </p:nvSpPr>
        <p:spPr>
          <a:xfrm>
            <a:off x="11472000" y="0"/>
            <a:ext cx="1440000" cy="1143000"/>
          </a:xfrm>
          <a:prstGeom prst="rect">
            <a:avLst/>
          </a:prstGeom>
          <a:solidFill>
            <a:srgbClr val="307997"/>
          </a:solidFill>
          <a:ln>
            <a:noFill/>
          </a:ln>
        </p:spPr>
        <p:txBody>
          <a:bodyPr/>
          <a:lstStyle/>
          <a:p>
            <a:pPr lvl="0" indent="0">
              <a:lnSpc>
                <a:spcPct val="90000"/>
              </a:lnSpc>
              <a:spcBef>
                <a:spcPts val="2000"/>
              </a:spcBef>
              <a:buFont typeface="Arial" panose="020B0604020202020204" pitchFamily="34" charset="0"/>
              <a:buNone/>
            </a:pPr>
            <a:endParaRPr lang="en-US" sz="5600" baseline="0" dirty="0">
              <a:solidFill>
                <a:schemeClr val="tx1"/>
              </a:solidFill>
            </a:endParaRPr>
          </a:p>
        </p:txBody>
      </p:sp>
      <p:sp>
        <p:nvSpPr>
          <p:cNvPr id="2" name="Title 1"/>
          <p:cNvSpPr>
            <a:spLocks noGrp="1"/>
          </p:cNvSpPr>
          <p:nvPr>
            <p:ph type="title"/>
          </p:nvPr>
        </p:nvSpPr>
        <p:spPr>
          <a:xfrm>
            <a:off x="5173979" y="3256400"/>
            <a:ext cx="14036042" cy="903700"/>
          </a:xfrm>
          <a:prstGeom prst="rect">
            <a:avLst/>
          </a:prstGeom>
          <a:noFill/>
          <a:ln>
            <a:noFill/>
          </a:ln>
        </p:spPr>
        <p:txBody>
          <a:bodyPr wrap="square" lIns="0" tIns="72000" rIns="0" bIns="0" anchor="ctr">
            <a:spAutoFit/>
          </a:bodyPr>
          <a:lstStyle>
            <a:lvl1pPr algn="ctr">
              <a:defRPr sz="6000">
                <a:solidFill>
                  <a:srgbClr val="307997"/>
                </a:solidFill>
                <a:latin typeface="Proxima Nova Semibold" charset="0"/>
                <a:ea typeface="Proxima Nova Semibold" charset="0"/>
                <a:cs typeface="Proxima Nova Semibold" charset="0"/>
              </a:defRPr>
            </a:lvl1pPr>
          </a:lstStyle>
          <a:p>
            <a:r>
              <a:rPr lang="en-US"/>
              <a:t>Click to edit Master title style</a:t>
            </a:r>
            <a:endParaRPr lang="en-US" dirty="0"/>
          </a:p>
        </p:txBody>
      </p:sp>
      <p:sp>
        <p:nvSpPr>
          <p:cNvPr id="15" name="Pentagon 14"/>
          <p:cNvSpPr/>
          <p:nvPr userDrawn="1"/>
        </p:nvSpPr>
        <p:spPr>
          <a:xfrm rot="5400000">
            <a:off x="11413373" y="1303227"/>
            <a:ext cx="1557254" cy="1440000"/>
          </a:xfrm>
          <a:prstGeom prst="homePlate">
            <a:avLst>
              <a:gd name="adj" fmla="val 19433"/>
            </a:avLst>
          </a:prstGeom>
          <a:solidFill>
            <a:srgbClr val="8DA8BC"/>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8" name="Picture Placeholder 7"/>
          <p:cNvSpPr>
            <a:spLocks noGrp="1"/>
          </p:cNvSpPr>
          <p:nvPr>
            <p:ph type="pic" sz="quarter" idx="14" hasCustomPrompt="1"/>
          </p:nvPr>
        </p:nvSpPr>
        <p:spPr>
          <a:xfrm>
            <a:off x="2331169" y="5678716"/>
            <a:ext cx="3361708" cy="3361805"/>
          </a:xfrm>
          <a:prstGeom prst="ellipse">
            <a:avLst/>
          </a:prstGeom>
        </p:spPr>
        <p:txBody>
          <a:bodyPr/>
          <a:lstStyle>
            <a:lvl1pPr marL="0" indent="0">
              <a:buNone/>
              <a:defRPr/>
            </a:lvl1pPr>
          </a:lstStyle>
          <a:p>
            <a:r>
              <a:rPr lang="en-US" dirty="0"/>
              <a:t> </a:t>
            </a:r>
          </a:p>
        </p:txBody>
      </p:sp>
      <p:sp>
        <p:nvSpPr>
          <p:cNvPr id="9" name="Picture Placeholder 7"/>
          <p:cNvSpPr>
            <a:spLocks noGrp="1"/>
          </p:cNvSpPr>
          <p:nvPr>
            <p:ph type="pic" sz="quarter" idx="15" hasCustomPrompt="1"/>
          </p:nvPr>
        </p:nvSpPr>
        <p:spPr>
          <a:xfrm>
            <a:off x="7829611" y="5678716"/>
            <a:ext cx="3361708" cy="3361805"/>
          </a:xfrm>
          <a:prstGeom prst="ellipse">
            <a:avLst/>
          </a:prstGeom>
        </p:spPr>
        <p:txBody>
          <a:bodyPr/>
          <a:lstStyle>
            <a:lvl1pPr marL="0" indent="0">
              <a:buNone/>
              <a:defRPr/>
            </a:lvl1pPr>
          </a:lstStyle>
          <a:p>
            <a:r>
              <a:rPr lang="en-US" dirty="0"/>
              <a:t> </a:t>
            </a:r>
          </a:p>
        </p:txBody>
      </p:sp>
      <p:sp>
        <p:nvSpPr>
          <p:cNvPr id="10" name="Picture Placeholder 7"/>
          <p:cNvSpPr>
            <a:spLocks noGrp="1"/>
          </p:cNvSpPr>
          <p:nvPr>
            <p:ph type="pic" sz="quarter" idx="16" hasCustomPrompt="1"/>
          </p:nvPr>
        </p:nvSpPr>
        <p:spPr>
          <a:xfrm>
            <a:off x="13269059" y="5678716"/>
            <a:ext cx="3361708" cy="3361805"/>
          </a:xfrm>
          <a:prstGeom prst="ellipse">
            <a:avLst/>
          </a:prstGeom>
        </p:spPr>
        <p:txBody>
          <a:bodyPr/>
          <a:lstStyle>
            <a:lvl1pPr marL="0" indent="0">
              <a:buNone/>
              <a:defRPr/>
            </a:lvl1pPr>
          </a:lstStyle>
          <a:p>
            <a:r>
              <a:rPr lang="en-US" dirty="0"/>
              <a:t> </a:t>
            </a:r>
          </a:p>
        </p:txBody>
      </p:sp>
      <p:sp>
        <p:nvSpPr>
          <p:cNvPr id="11" name="Picture Placeholder 7"/>
          <p:cNvSpPr>
            <a:spLocks noGrp="1"/>
          </p:cNvSpPr>
          <p:nvPr>
            <p:ph type="pic" sz="quarter" idx="17" hasCustomPrompt="1"/>
          </p:nvPr>
        </p:nvSpPr>
        <p:spPr>
          <a:xfrm>
            <a:off x="18578247" y="5678716"/>
            <a:ext cx="3361708" cy="3361805"/>
          </a:xfrm>
          <a:prstGeom prst="ellipse">
            <a:avLst/>
          </a:prstGeom>
        </p:spPr>
        <p:txBody>
          <a:bodyPr/>
          <a:lstStyle>
            <a:lvl1pPr marL="0" indent="0">
              <a:buNone/>
              <a:defRPr/>
            </a:lvl1pPr>
          </a:lstStyle>
          <a:p>
            <a:r>
              <a:rPr lang="en-US" dirty="0"/>
              <a:t> </a:t>
            </a:r>
          </a:p>
        </p:txBody>
      </p:sp>
      <p:grpSp>
        <p:nvGrpSpPr>
          <p:cNvPr id="17" name="Group 16"/>
          <p:cNvGrpSpPr/>
          <p:nvPr userDrawn="1"/>
        </p:nvGrpSpPr>
        <p:grpSpPr>
          <a:xfrm>
            <a:off x="18977489" y="11438305"/>
            <a:ext cx="5162548" cy="2047241"/>
            <a:chOff x="323852" y="318022"/>
            <a:chExt cx="5162548" cy="2047241"/>
          </a:xfrm>
        </p:grpSpPr>
        <p:pic>
          <p:nvPicPr>
            <p:cNvPr id="18" name="Picture 17"/>
            <p:cNvPicPr>
              <a:picLocks noChangeAspect="1"/>
            </p:cNvPicPr>
            <p:nvPr userDrawn="1"/>
          </p:nvPicPr>
          <p:blipFill rotWithShape="1">
            <a:blip r:embed="rId2">
              <a:duotone>
                <a:prstClr val="black"/>
                <a:srgbClr val="2D3541">
                  <a:tint val="45000"/>
                  <a:satMod val="400000"/>
                </a:srgbClr>
              </a:duotone>
              <a:extLst>
                <a:ext uri="{28A0092B-C50C-407E-A947-70E740481C1C}">
                  <a14:useLocalDpi xmlns:a14="http://schemas.microsoft.com/office/drawing/2010/main" val="0"/>
                </a:ext>
              </a:extLst>
            </a:blip>
            <a:srcRect l="36929"/>
            <a:stretch/>
          </p:blipFill>
          <p:spPr>
            <a:xfrm>
              <a:off x="2241755" y="361089"/>
              <a:ext cx="3244645" cy="1993463"/>
            </a:xfrm>
            <a:prstGeom prst="rect">
              <a:avLst/>
            </a:prstGeom>
          </p:spPr>
        </p:pic>
        <p:pic>
          <p:nvPicPr>
            <p:cNvPr id="19" name="Picture 18"/>
            <p:cNvPicPr>
              <a:picLocks noChangeAspect="1"/>
            </p:cNvPicPr>
            <p:nvPr userDrawn="1"/>
          </p:nvPicPr>
          <p:blipFill rotWithShape="1">
            <a:blip r:embed="rId3">
              <a:extLst>
                <a:ext uri="{BEBA8EAE-BF5A-486C-A8C5-ECC9F3942E4B}">
                  <a14:imgProps xmlns:a14="http://schemas.microsoft.com/office/drawing/2010/main">
                    <a14:imgLayer r:embed="rId4">
                      <a14:imgEffect>
                        <a14:colorTemperature colorTemp="11498"/>
                      </a14:imgEffect>
                    </a14:imgLayer>
                  </a14:imgProps>
                </a:ext>
                <a:ext uri="{28A0092B-C50C-407E-A947-70E740481C1C}">
                  <a14:useLocalDpi xmlns:a14="http://schemas.microsoft.com/office/drawing/2010/main" val="0"/>
                </a:ext>
              </a:extLst>
            </a:blip>
            <a:srcRect l="-154" t="-1787" r="62076" b="1787"/>
            <a:stretch/>
          </p:blipFill>
          <p:spPr>
            <a:xfrm>
              <a:off x="323852" y="318022"/>
              <a:ext cx="2011680" cy="2047241"/>
            </a:xfrm>
            <a:prstGeom prst="rect">
              <a:avLst/>
            </a:prstGeom>
          </p:spPr>
        </p:pic>
      </p:grpSp>
    </p:spTree>
    <p:extLst>
      <p:ext uri="{BB962C8B-B14F-4D97-AF65-F5344CB8AC3E}">
        <p14:creationId xmlns:p14="http://schemas.microsoft.com/office/powerpoint/2010/main" val="3032638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44A8C2-90D8-43D2-AEA5-23878743C6FF}" type="datetimeFigureOut">
              <a:rPr lang="en-US" smtClean="0"/>
              <a:t>10/5/2016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CB008F-1FB1-4DE8-A507-D3888CACCBA1}" type="slidenum">
              <a:rPr lang="en-US" smtClean="0"/>
              <a:t>‹#›</a:t>
            </a:fld>
            <a:endParaRPr lang="en-US" dirty="0"/>
          </a:p>
        </p:txBody>
      </p:sp>
    </p:spTree>
    <p:extLst>
      <p:ext uri="{BB962C8B-B14F-4D97-AF65-F5344CB8AC3E}">
        <p14:creationId xmlns:p14="http://schemas.microsoft.com/office/powerpoint/2010/main" val="16606382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1FFA097D-F172-4C05-85FA-A5CE7DEFF40F}" type="datetimeFigureOut">
              <a:rPr lang="en-US" smtClean="0"/>
              <a:t>10/5/2016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13D048-8E46-4F95-996E-534F898E6F8A}" type="slidenum">
              <a:rPr lang="en-US" smtClean="0"/>
              <a:t>‹#›</a:t>
            </a:fld>
            <a:endParaRPr lang="en-US" dirty="0"/>
          </a:p>
        </p:txBody>
      </p:sp>
    </p:spTree>
    <p:extLst>
      <p:ext uri="{BB962C8B-B14F-4D97-AF65-F5344CB8AC3E}">
        <p14:creationId xmlns:p14="http://schemas.microsoft.com/office/powerpoint/2010/main" val="29861916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FA097D-F172-4C05-85FA-A5CE7DEFF40F}" type="datetimeFigureOut">
              <a:rPr lang="en-US" smtClean="0"/>
              <a:t>10/5/2016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13D048-8E46-4F95-996E-534F898E6F8A}" type="slidenum">
              <a:rPr lang="en-US" smtClean="0"/>
              <a:t>‹#›</a:t>
            </a:fld>
            <a:endParaRPr lang="en-US" dirty="0"/>
          </a:p>
        </p:txBody>
      </p:sp>
    </p:spTree>
    <p:extLst>
      <p:ext uri="{BB962C8B-B14F-4D97-AF65-F5344CB8AC3E}">
        <p14:creationId xmlns:p14="http://schemas.microsoft.com/office/powerpoint/2010/main" val="5783331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FFA097D-F172-4C05-85FA-A5CE7DEFF40F}" type="datetimeFigureOut">
              <a:rPr lang="en-US" smtClean="0"/>
              <a:t>10/5/2016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13D048-8E46-4F95-996E-534F898E6F8A}" type="slidenum">
              <a:rPr lang="en-US" smtClean="0"/>
              <a:t>‹#›</a:t>
            </a:fld>
            <a:endParaRPr lang="en-US" dirty="0"/>
          </a:p>
        </p:txBody>
      </p:sp>
    </p:spTree>
    <p:extLst>
      <p:ext uri="{BB962C8B-B14F-4D97-AF65-F5344CB8AC3E}">
        <p14:creationId xmlns:p14="http://schemas.microsoft.com/office/powerpoint/2010/main" val="10820536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FA097D-F172-4C05-85FA-A5CE7DEFF40F}" type="datetimeFigureOut">
              <a:rPr lang="en-US" smtClean="0"/>
              <a:t>10/5/2016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13D048-8E46-4F95-996E-534F898E6F8A}" type="slidenum">
              <a:rPr lang="en-US" smtClean="0"/>
              <a:t>‹#›</a:t>
            </a:fld>
            <a:endParaRPr lang="en-US" dirty="0"/>
          </a:p>
        </p:txBody>
      </p:sp>
    </p:spTree>
    <p:extLst>
      <p:ext uri="{BB962C8B-B14F-4D97-AF65-F5344CB8AC3E}">
        <p14:creationId xmlns:p14="http://schemas.microsoft.com/office/powerpoint/2010/main" val="952690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FA097D-F172-4C05-85FA-A5CE7DEFF40F}" type="datetimeFigureOut">
              <a:rPr lang="en-US" smtClean="0"/>
              <a:t>10/5/2016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613D048-8E46-4F95-996E-534F898E6F8A}" type="slidenum">
              <a:rPr lang="en-US" smtClean="0"/>
              <a:t>‹#›</a:t>
            </a:fld>
            <a:endParaRPr lang="en-US" dirty="0"/>
          </a:p>
        </p:txBody>
      </p:sp>
    </p:spTree>
    <p:extLst>
      <p:ext uri="{BB962C8B-B14F-4D97-AF65-F5344CB8AC3E}">
        <p14:creationId xmlns:p14="http://schemas.microsoft.com/office/powerpoint/2010/main" val="15552833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FA097D-F172-4C05-85FA-A5CE7DEFF40F}" type="datetimeFigureOut">
              <a:rPr lang="en-US" smtClean="0"/>
              <a:t>10/5/2016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613D048-8E46-4F95-996E-534F898E6F8A}" type="slidenum">
              <a:rPr lang="en-US" smtClean="0"/>
              <a:t>‹#›</a:t>
            </a:fld>
            <a:endParaRPr lang="en-US" dirty="0"/>
          </a:p>
        </p:txBody>
      </p:sp>
    </p:spTree>
    <p:extLst>
      <p:ext uri="{BB962C8B-B14F-4D97-AF65-F5344CB8AC3E}">
        <p14:creationId xmlns:p14="http://schemas.microsoft.com/office/powerpoint/2010/main" val="33647585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FA097D-F172-4C05-85FA-A5CE7DEFF40F}" type="datetimeFigureOut">
              <a:rPr lang="en-US" smtClean="0"/>
              <a:t>10/5/2016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613D048-8E46-4F95-996E-534F898E6F8A}" type="slidenum">
              <a:rPr lang="en-US" smtClean="0"/>
              <a:t>‹#›</a:t>
            </a:fld>
            <a:endParaRPr lang="en-US" dirty="0"/>
          </a:p>
        </p:txBody>
      </p:sp>
    </p:spTree>
    <p:extLst>
      <p:ext uri="{BB962C8B-B14F-4D97-AF65-F5344CB8AC3E}">
        <p14:creationId xmlns:p14="http://schemas.microsoft.com/office/powerpoint/2010/main" val="2786487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A blank">
    <p:spTree>
      <p:nvGrpSpPr>
        <p:cNvPr id="1" name=""/>
        <p:cNvGrpSpPr/>
        <p:nvPr/>
      </p:nvGrpSpPr>
      <p:grpSpPr>
        <a:xfrm>
          <a:off x="0" y="0"/>
          <a:ext cx="0" cy="0"/>
          <a:chOff x="0" y="0"/>
          <a:chExt cx="0" cy="0"/>
        </a:xfrm>
      </p:grpSpPr>
      <p:grpSp>
        <p:nvGrpSpPr>
          <p:cNvPr id="7" name="Group 6"/>
          <p:cNvGrpSpPr/>
          <p:nvPr userDrawn="1"/>
        </p:nvGrpSpPr>
        <p:grpSpPr>
          <a:xfrm>
            <a:off x="18977489" y="11438305"/>
            <a:ext cx="5162548" cy="2047241"/>
            <a:chOff x="323852" y="318022"/>
            <a:chExt cx="5162548" cy="2047241"/>
          </a:xfrm>
        </p:grpSpPr>
        <p:pic>
          <p:nvPicPr>
            <p:cNvPr id="8" name="Picture 7"/>
            <p:cNvPicPr>
              <a:picLocks noChangeAspect="1"/>
            </p:cNvPicPr>
            <p:nvPr userDrawn="1"/>
          </p:nvPicPr>
          <p:blipFill rotWithShape="1">
            <a:blip r:embed="rId2">
              <a:duotone>
                <a:prstClr val="black"/>
                <a:srgbClr val="2D3541">
                  <a:tint val="45000"/>
                  <a:satMod val="400000"/>
                </a:srgbClr>
              </a:duotone>
              <a:extLst>
                <a:ext uri="{28A0092B-C50C-407E-A947-70E740481C1C}">
                  <a14:useLocalDpi xmlns:a14="http://schemas.microsoft.com/office/drawing/2010/main" val="0"/>
                </a:ext>
              </a:extLst>
            </a:blip>
            <a:srcRect l="36929"/>
            <a:stretch/>
          </p:blipFill>
          <p:spPr>
            <a:xfrm>
              <a:off x="2241755" y="361089"/>
              <a:ext cx="3244645" cy="1993463"/>
            </a:xfrm>
            <a:prstGeom prst="rect">
              <a:avLst/>
            </a:prstGeom>
          </p:spPr>
        </p:pic>
        <p:pic>
          <p:nvPicPr>
            <p:cNvPr id="9" name="Picture 8"/>
            <p:cNvPicPr>
              <a:picLocks noChangeAspect="1"/>
            </p:cNvPicPr>
            <p:nvPr userDrawn="1"/>
          </p:nvPicPr>
          <p:blipFill rotWithShape="1">
            <a:blip r:embed="rId3">
              <a:extLst>
                <a:ext uri="{BEBA8EAE-BF5A-486C-A8C5-ECC9F3942E4B}">
                  <a14:imgProps xmlns:a14="http://schemas.microsoft.com/office/drawing/2010/main">
                    <a14:imgLayer r:embed="rId4">
                      <a14:imgEffect>
                        <a14:colorTemperature colorTemp="11498"/>
                      </a14:imgEffect>
                    </a14:imgLayer>
                  </a14:imgProps>
                </a:ext>
                <a:ext uri="{28A0092B-C50C-407E-A947-70E740481C1C}">
                  <a14:useLocalDpi xmlns:a14="http://schemas.microsoft.com/office/drawing/2010/main" val="0"/>
                </a:ext>
              </a:extLst>
            </a:blip>
            <a:srcRect l="-154" t="-1787" r="62076" b="1787"/>
            <a:stretch/>
          </p:blipFill>
          <p:spPr>
            <a:xfrm>
              <a:off x="323852" y="318022"/>
              <a:ext cx="2011680" cy="2047241"/>
            </a:xfrm>
            <a:prstGeom prst="rect">
              <a:avLst/>
            </a:prstGeom>
          </p:spPr>
        </p:pic>
      </p:grpSp>
      <p:sp>
        <p:nvSpPr>
          <p:cNvPr id="10" name="Rectangle 9"/>
          <p:cNvSpPr/>
          <p:nvPr userDrawn="1"/>
        </p:nvSpPr>
        <p:spPr>
          <a:xfrm>
            <a:off x="0" y="927100"/>
            <a:ext cx="1143000" cy="1440000"/>
          </a:xfrm>
          <a:prstGeom prst="rect">
            <a:avLst/>
          </a:prstGeom>
          <a:solidFill>
            <a:srgbClr val="307997"/>
          </a:solidFill>
          <a:ln>
            <a:noFill/>
          </a:ln>
        </p:spPr>
        <p:txBody>
          <a:bodyPr/>
          <a:lstStyle/>
          <a:p>
            <a:pPr lvl="0" indent="0">
              <a:lnSpc>
                <a:spcPct val="90000"/>
              </a:lnSpc>
              <a:spcBef>
                <a:spcPts val="2000"/>
              </a:spcBef>
              <a:buFont typeface="Arial" panose="020B0604020202020204" pitchFamily="34" charset="0"/>
              <a:buNone/>
            </a:pPr>
            <a:endParaRPr lang="en-US" sz="5600" baseline="0" dirty="0">
              <a:solidFill>
                <a:schemeClr val="tx1"/>
              </a:solidFill>
            </a:endParaRPr>
          </a:p>
        </p:txBody>
      </p:sp>
      <p:sp>
        <p:nvSpPr>
          <p:cNvPr id="11" name="Title 1"/>
          <p:cNvSpPr>
            <a:spLocks noGrp="1"/>
          </p:cNvSpPr>
          <p:nvPr>
            <p:ph type="title"/>
          </p:nvPr>
        </p:nvSpPr>
        <p:spPr>
          <a:xfrm>
            <a:off x="1282699" y="927100"/>
            <a:ext cx="13180435" cy="1440000"/>
          </a:xfrm>
          <a:prstGeom prst="homePlate">
            <a:avLst>
              <a:gd name="adj" fmla="val 26188"/>
            </a:avLst>
          </a:prstGeom>
          <a:solidFill>
            <a:srgbClr val="8DA8BC"/>
          </a:solidFill>
          <a:ln>
            <a:noFill/>
          </a:ln>
        </p:spPr>
        <p:txBody>
          <a:bodyPr lIns="576000" tIns="72000" rIns="0" bIns="0" anchor="ctr"/>
          <a:lstStyle>
            <a:lvl1pPr algn="l">
              <a:defRPr sz="6000">
                <a:solidFill>
                  <a:schemeClr val="bg1"/>
                </a:solidFill>
                <a:latin typeface="Proxima Nova Semibold" charset="0"/>
                <a:ea typeface="Proxima Nova Semibold" charset="0"/>
                <a:cs typeface="Proxima Nova Semibold" charset="0"/>
              </a:defRPr>
            </a:lvl1pPr>
          </a:lstStyle>
          <a:p>
            <a:r>
              <a:rPr lang="en-US"/>
              <a:t>Click to edit Master title style</a:t>
            </a:r>
            <a:endParaRPr lang="en-US" dirty="0"/>
          </a:p>
        </p:txBody>
      </p:sp>
      <p:sp>
        <p:nvSpPr>
          <p:cNvPr id="12" name="Text Placeholder 13"/>
          <p:cNvSpPr>
            <a:spLocks noGrp="1"/>
          </p:cNvSpPr>
          <p:nvPr>
            <p:ph type="body" sz="quarter" idx="13" hasCustomPrompt="1"/>
          </p:nvPr>
        </p:nvSpPr>
        <p:spPr>
          <a:xfrm>
            <a:off x="1819728" y="2462008"/>
            <a:ext cx="9356272" cy="415498"/>
          </a:xfrm>
          <a:prstGeom prst="rect">
            <a:avLst/>
          </a:prstGeom>
        </p:spPr>
        <p:txBody>
          <a:bodyPr wrap="square">
            <a:noAutofit/>
          </a:bodyPr>
          <a:lstStyle>
            <a:lvl1pPr marL="0" indent="0">
              <a:lnSpc>
                <a:spcPct val="100000"/>
              </a:lnSpc>
              <a:spcBef>
                <a:spcPts val="0"/>
              </a:spcBef>
              <a:buNone/>
              <a:defRPr sz="2100" b="1" cap="all" spc="400" baseline="0">
                <a:solidFill>
                  <a:srgbClr val="307997"/>
                </a:solidFill>
              </a:defRPr>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lang="en-US" dirty="0"/>
              <a:t>CLICK TO ADD SUBTITLE</a:t>
            </a:r>
          </a:p>
        </p:txBody>
      </p:sp>
      <p:sp>
        <p:nvSpPr>
          <p:cNvPr id="3" name="Text Placeholder 2"/>
          <p:cNvSpPr>
            <a:spLocks noGrp="1"/>
          </p:cNvSpPr>
          <p:nvPr>
            <p:ph type="body" sz="quarter" idx="14"/>
          </p:nvPr>
        </p:nvSpPr>
        <p:spPr>
          <a:xfrm>
            <a:off x="1282699" y="3833813"/>
            <a:ext cx="21872576" cy="7646987"/>
          </a:xfrm>
          <a:prstGeom prst="rect">
            <a:avLst/>
          </a:prstGeom>
        </p:spPr>
        <p:txBody>
          <a:bodyPr/>
          <a:lstStyle>
            <a:lvl1pPr marL="576263" indent="-576263">
              <a:buClr>
                <a:srgbClr val="307997"/>
              </a:buClr>
              <a:buFont typeface="Courier New" charset="0"/>
              <a:buChar char="o"/>
              <a:tabLst/>
              <a:defRPr>
                <a:solidFill>
                  <a:srgbClr val="307997"/>
                </a:solidFill>
                <a:latin typeface="Proxima Nova Semibold" charset="0"/>
                <a:ea typeface="Proxima Nova Semibold" charset="0"/>
                <a:cs typeface="Proxima Nova Semibold" charset="0"/>
              </a:defRPr>
            </a:lvl1pPr>
            <a:lvl2pPr marL="1371600" indent="-457200">
              <a:buClr>
                <a:srgbClr val="307997"/>
              </a:buClr>
              <a:buFont typeface="Courier New" charset="0"/>
              <a:buChar char="o"/>
              <a:defRPr>
                <a:solidFill>
                  <a:srgbClr val="8DA8BC"/>
                </a:solidFill>
                <a:latin typeface="Proxima Nova Semibold" charset="0"/>
                <a:ea typeface="Proxima Nova Semibold" charset="0"/>
                <a:cs typeface="Proxima Nova Semibold" charset="0"/>
              </a:defRPr>
            </a:lvl2pPr>
            <a:lvl3pPr marL="2286000" indent="-457200">
              <a:buClr>
                <a:srgbClr val="307997"/>
              </a:buClr>
              <a:buFont typeface="Courier New" charset="0"/>
              <a:buChar char="o"/>
              <a:defRPr>
                <a:latin typeface="Proxima Nova Semibold" charset="0"/>
                <a:ea typeface="Proxima Nova Semibold" charset="0"/>
                <a:cs typeface="Proxima Nova Semibold" charset="0"/>
              </a:defRPr>
            </a:lvl3pPr>
            <a:lvl4pPr marL="3200400" indent="-457200">
              <a:buFont typeface="Courier New" charset="0"/>
              <a:buChar char="o"/>
              <a:defRPr>
                <a:latin typeface="Proxima Nova Semibold" charset="0"/>
                <a:ea typeface="Proxima Nova Semibold" charset="0"/>
                <a:cs typeface="Proxima Nova Semibold" charset="0"/>
              </a:defRPr>
            </a:lvl4pPr>
            <a:lvl5pPr marL="4114800" indent="-457200">
              <a:buFont typeface="Courier New" charset="0"/>
              <a:buChar char="o"/>
              <a:defRPr>
                <a:latin typeface="Proxima Nova Semibold" charset="0"/>
                <a:ea typeface="Proxima Nova Semibold" charset="0"/>
                <a:cs typeface="Proxima Nova Semibold"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577034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1FFA097D-F172-4C05-85FA-A5CE7DEFF40F}" type="datetimeFigureOut">
              <a:rPr lang="en-US" smtClean="0"/>
              <a:t>10/5/2016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13D048-8E46-4F95-996E-534F898E6F8A}" type="slidenum">
              <a:rPr lang="en-US" smtClean="0"/>
              <a:t>‹#›</a:t>
            </a:fld>
            <a:endParaRPr lang="en-US" dirty="0"/>
          </a:p>
        </p:txBody>
      </p:sp>
    </p:spTree>
    <p:extLst>
      <p:ext uri="{BB962C8B-B14F-4D97-AF65-F5344CB8AC3E}">
        <p14:creationId xmlns:p14="http://schemas.microsoft.com/office/powerpoint/2010/main" val="37679105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1FFA097D-F172-4C05-85FA-A5CE7DEFF40F}" type="datetimeFigureOut">
              <a:rPr lang="en-US" smtClean="0"/>
              <a:t>10/5/2016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13D048-8E46-4F95-996E-534F898E6F8A}" type="slidenum">
              <a:rPr lang="en-US" smtClean="0"/>
              <a:t>‹#›</a:t>
            </a:fld>
            <a:endParaRPr lang="en-US" dirty="0"/>
          </a:p>
        </p:txBody>
      </p:sp>
    </p:spTree>
    <p:extLst>
      <p:ext uri="{BB962C8B-B14F-4D97-AF65-F5344CB8AC3E}">
        <p14:creationId xmlns:p14="http://schemas.microsoft.com/office/powerpoint/2010/main" val="14403157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FA097D-F172-4C05-85FA-A5CE7DEFF40F}" type="datetimeFigureOut">
              <a:rPr lang="en-US" smtClean="0"/>
              <a:t>10/5/2016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13D048-8E46-4F95-996E-534F898E6F8A}" type="slidenum">
              <a:rPr lang="en-US" smtClean="0"/>
              <a:t>‹#›</a:t>
            </a:fld>
            <a:endParaRPr lang="en-US" dirty="0"/>
          </a:p>
        </p:txBody>
      </p:sp>
    </p:spTree>
    <p:extLst>
      <p:ext uri="{BB962C8B-B14F-4D97-AF65-F5344CB8AC3E}">
        <p14:creationId xmlns:p14="http://schemas.microsoft.com/office/powerpoint/2010/main" val="9588314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FA097D-F172-4C05-85FA-A5CE7DEFF40F}" type="datetimeFigureOut">
              <a:rPr lang="en-US" smtClean="0"/>
              <a:t>10/5/2016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13D048-8E46-4F95-996E-534F898E6F8A}" type="slidenum">
              <a:rPr lang="en-US" smtClean="0"/>
              <a:t>‹#›</a:t>
            </a:fld>
            <a:endParaRPr lang="en-US" dirty="0"/>
          </a:p>
        </p:txBody>
      </p:sp>
    </p:spTree>
    <p:extLst>
      <p:ext uri="{BB962C8B-B14F-4D97-AF65-F5344CB8AC3E}">
        <p14:creationId xmlns:p14="http://schemas.microsoft.com/office/powerpoint/2010/main" val="26569284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1_A blank">
    <p:spTree>
      <p:nvGrpSpPr>
        <p:cNvPr id="1" name=""/>
        <p:cNvGrpSpPr/>
        <p:nvPr/>
      </p:nvGrpSpPr>
      <p:grpSpPr>
        <a:xfrm>
          <a:off x="0" y="0"/>
          <a:ext cx="0" cy="0"/>
          <a:chOff x="0" y="0"/>
          <a:chExt cx="0" cy="0"/>
        </a:xfrm>
      </p:grpSpPr>
      <p:grpSp>
        <p:nvGrpSpPr>
          <p:cNvPr id="7" name="Group 6"/>
          <p:cNvGrpSpPr/>
          <p:nvPr userDrawn="1"/>
        </p:nvGrpSpPr>
        <p:grpSpPr>
          <a:xfrm>
            <a:off x="18977489" y="11438305"/>
            <a:ext cx="5162548" cy="2047241"/>
            <a:chOff x="323852" y="318022"/>
            <a:chExt cx="5162548" cy="2047241"/>
          </a:xfrm>
        </p:grpSpPr>
        <p:pic>
          <p:nvPicPr>
            <p:cNvPr id="8" name="Picture 7"/>
            <p:cNvPicPr>
              <a:picLocks noChangeAspect="1"/>
            </p:cNvPicPr>
            <p:nvPr userDrawn="1"/>
          </p:nvPicPr>
          <p:blipFill rotWithShape="1">
            <a:blip r:embed="rId2">
              <a:duotone>
                <a:prstClr val="black"/>
                <a:srgbClr val="2D3541">
                  <a:tint val="45000"/>
                  <a:satMod val="400000"/>
                </a:srgbClr>
              </a:duotone>
              <a:extLst>
                <a:ext uri="{28A0092B-C50C-407E-A947-70E740481C1C}">
                  <a14:useLocalDpi xmlns:a14="http://schemas.microsoft.com/office/drawing/2010/main" val="0"/>
                </a:ext>
              </a:extLst>
            </a:blip>
            <a:srcRect l="36929"/>
            <a:stretch/>
          </p:blipFill>
          <p:spPr>
            <a:xfrm>
              <a:off x="2241755" y="361089"/>
              <a:ext cx="3244645" cy="1993463"/>
            </a:xfrm>
            <a:prstGeom prst="rect">
              <a:avLst/>
            </a:prstGeom>
          </p:spPr>
        </p:pic>
        <p:pic>
          <p:nvPicPr>
            <p:cNvPr id="9" name="Picture 8"/>
            <p:cNvPicPr>
              <a:picLocks noChangeAspect="1"/>
            </p:cNvPicPr>
            <p:nvPr userDrawn="1"/>
          </p:nvPicPr>
          <p:blipFill rotWithShape="1">
            <a:blip r:embed="rId3">
              <a:extLst>
                <a:ext uri="{BEBA8EAE-BF5A-486C-A8C5-ECC9F3942E4B}">
                  <a14:imgProps xmlns:a14="http://schemas.microsoft.com/office/drawing/2010/main">
                    <a14:imgLayer r:embed="rId4">
                      <a14:imgEffect>
                        <a14:colorTemperature colorTemp="11498"/>
                      </a14:imgEffect>
                    </a14:imgLayer>
                  </a14:imgProps>
                </a:ext>
                <a:ext uri="{28A0092B-C50C-407E-A947-70E740481C1C}">
                  <a14:useLocalDpi xmlns:a14="http://schemas.microsoft.com/office/drawing/2010/main" val="0"/>
                </a:ext>
              </a:extLst>
            </a:blip>
            <a:srcRect l="-154" t="-1787" r="62076" b="1787"/>
            <a:stretch/>
          </p:blipFill>
          <p:spPr>
            <a:xfrm>
              <a:off x="323852" y="318022"/>
              <a:ext cx="2011680" cy="2047241"/>
            </a:xfrm>
            <a:prstGeom prst="rect">
              <a:avLst/>
            </a:prstGeom>
          </p:spPr>
        </p:pic>
      </p:grpSp>
      <p:sp>
        <p:nvSpPr>
          <p:cNvPr id="10" name="Rectangle 9"/>
          <p:cNvSpPr/>
          <p:nvPr userDrawn="1"/>
        </p:nvSpPr>
        <p:spPr>
          <a:xfrm>
            <a:off x="0" y="927100"/>
            <a:ext cx="1143000" cy="1440000"/>
          </a:xfrm>
          <a:prstGeom prst="rect">
            <a:avLst/>
          </a:prstGeom>
          <a:solidFill>
            <a:srgbClr val="307997"/>
          </a:solidFill>
          <a:ln>
            <a:noFill/>
          </a:ln>
        </p:spPr>
        <p:txBody>
          <a:bodyPr/>
          <a:lstStyle/>
          <a:p>
            <a:pPr lvl="0" indent="0">
              <a:lnSpc>
                <a:spcPct val="90000"/>
              </a:lnSpc>
              <a:spcBef>
                <a:spcPts val="2000"/>
              </a:spcBef>
              <a:buFont typeface="Arial" panose="020B0604020202020204" pitchFamily="34" charset="0"/>
              <a:buNone/>
            </a:pPr>
            <a:endParaRPr lang="en-US" sz="5600" baseline="0" dirty="0">
              <a:solidFill>
                <a:schemeClr val="tx1"/>
              </a:solidFill>
            </a:endParaRPr>
          </a:p>
        </p:txBody>
      </p:sp>
      <p:sp>
        <p:nvSpPr>
          <p:cNvPr id="11" name="Title 1"/>
          <p:cNvSpPr>
            <a:spLocks noGrp="1"/>
          </p:cNvSpPr>
          <p:nvPr>
            <p:ph type="title"/>
          </p:nvPr>
        </p:nvSpPr>
        <p:spPr>
          <a:xfrm>
            <a:off x="1282699" y="927100"/>
            <a:ext cx="13180435" cy="1440000"/>
          </a:xfrm>
          <a:prstGeom prst="homePlate">
            <a:avLst>
              <a:gd name="adj" fmla="val 26188"/>
            </a:avLst>
          </a:prstGeom>
          <a:solidFill>
            <a:srgbClr val="8DA8BC"/>
          </a:solidFill>
          <a:ln>
            <a:noFill/>
          </a:ln>
        </p:spPr>
        <p:txBody>
          <a:bodyPr lIns="576000" tIns="72000" rIns="0" bIns="0" anchor="ctr"/>
          <a:lstStyle>
            <a:lvl1pPr algn="l">
              <a:defRPr sz="6000">
                <a:solidFill>
                  <a:schemeClr val="bg1"/>
                </a:solidFill>
                <a:latin typeface="Proxima Nova Semibold" charset="0"/>
                <a:ea typeface="Proxima Nova Semibold" charset="0"/>
                <a:cs typeface="Proxima Nova Semibold" charset="0"/>
              </a:defRPr>
            </a:lvl1pPr>
          </a:lstStyle>
          <a:p>
            <a:r>
              <a:rPr lang="en-US"/>
              <a:t>Click to edit Master title style</a:t>
            </a:r>
            <a:endParaRPr lang="en-US" dirty="0"/>
          </a:p>
        </p:txBody>
      </p:sp>
      <p:sp>
        <p:nvSpPr>
          <p:cNvPr id="12" name="Text Placeholder 13"/>
          <p:cNvSpPr>
            <a:spLocks noGrp="1"/>
          </p:cNvSpPr>
          <p:nvPr>
            <p:ph type="body" sz="quarter" idx="13" hasCustomPrompt="1"/>
          </p:nvPr>
        </p:nvSpPr>
        <p:spPr>
          <a:xfrm>
            <a:off x="1819728" y="2462008"/>
            <a:ext cx="9356272" cy="415498"/>
          </a:xfrm>
          <a:prstGeom prst="rect">
            <a:avLst/>
          </a:prstGeom>
        </p:spPr>
        <p:txBody>
          <a:bodyPr wrap="square">
            <a:noAutofit/>
          </a:bodyPr>
          <a:lstStyle>
            <a:lvl1pPr marL="0" indent="0">
              <a:lnSpc>
                <a:spcPct val="100000"/>
              </a:lnSpc>
              <a:spcBef>
                <a:spcPts val="0"/>
              </a:spcBef>
              <a:buNone/>
              <a:defRPr sz="2100" b="1" cap="all" spc="400" baseline="0">
                <a:solidFill>
                  <a:srgbClr val="307997"/>
                </a:solidFill>
              </a:defRPr>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lang="en-US" dirty="0"/>
              <a:t>CLICK TO ADD SUBTITLE</a:t>
            </a:r>
          </a:p>
        </p:txBody>
      </p:sp>
      <p:sp>
        <p:nvSpPr>
          <p:cNvPr id="3" name="Text Placeholder 2"/>
          <p:cNvSpPr>
            <a:spLocks noGrp="1"/>
          </p:cNvSpPr>
          <p:nvPr>
            <p:ph type="body" sz="quarter" idx="14"/>
          </p:nvPr>
        </p:nvSpPr>
        <p:spPr>
          <a:xfrm>
            <a:off x="1282699" y="3833813"/>
            <a:ext cx="21872576" cy="7646987"/>
          </a:xfrm>
          <a:prstGeom prst="rect">
            <a:avLst/>
          </a:prstGeom>
        </p:spPr>
        <p:txBody>
          <a:bodyPr/>
          <a:lstStyle>
            <a:lvl1pPr marL="576263" indent="-576263">
              <a:buClr>
                <a:srgbClr val="307997"/>
              </a:buClr>
              <a:buFont typeface="Courier New" charset="0"/>
              <a:buChar char="o"/>
              <a:tabLst/>
              <a:defRPr>
                <a:solidFill>
                  <a:srgbClr val="307997"/>
                </a:solidFill>
                <a:latin typeface="Proxima Nova Semibold" charset="0"/>
                <a:ea typeface="Proxima Nova Semibold" charset="0"/>
                <a:cs typeface="Proxima Nova Semibold" charset="0"/>
              </a:defRPr>
            </a:lvl1pPr>
            <a:lvl2pPr marL="1371600" indent="-457200">
              <a:buClr>
                <a:srgbClr val="307997"/>
              </a:buClr>
              <a:buFont typeface="Courier New" charset="0"/>
              <a:buChar char="o"/>
              <a:defRPr>
                <a:solidFill>
                  <a:srgbClr val="8DA8BC"/>
                </a:solidFill>
                <a:latin typeface="Proxima Nova Semibold" charset="0"/>
                <a:ea typeface="Proxima Nova Semibold" charset="0"/>
                <a:cs typeface="Proxima Nova Semibold" charset="0"/>
              </a:defRPr>
            </a:lvl2pPr>
            <a:lvl3pPr marL="2286000" indent="-457200">
              <a:buClr>
                <a:srgbClr val="307997"/>
              </a:buClr>
              <a:buFont typeface="Courier New" charset="0"/>
              <a:buChar char="o"/>
              <a:defRPr>
                <a:latin typeface="Proxima Nova Semibold" charset="0"/>
                <a:ea typeface="Proxima Nova Semibold" charset="0"/>
                <a:cs typeface="Proxima Nova Semibold" charset="0"/>
              </a:defRPr>
            </a:lvl3pPr>
            <a:lvl4pPr marL="3200400" indent="-457200">
              <a:buFont typeface="Courier New" charset="0"/>
              <a:buChar char="o"/>
              <a:defRPr>
                <a:latin typeface="Proxima Nova Semibold" charset="0"/>
                <a:ea typeface="Proxima Nova Semibold" charset="0"/>
                <a:cs typeface="Proxima Nova Semibold" charset="0"/>
              </a:defRPr>
            </a:lvl4pPr>
            <a:lvl5pPr marL="4114800" indent="-457200">
              <a:buFont typeface="Courier New" charset="0"/>
              <a:buChar char="o"/>
              <a:defRPr>
                <a:latin typeface="Proxima Nova Semibold" charset="0"/>
                <a:ea typeface="Proxima Nova Semibold" charset="0"/>
                <a:cs typeface="Proxima Nova Semibold"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714700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4260851"/>
            <a:ext cx="20726400" cy="2940050"/>
          </a:xfrm>
        </p:spPr>
        <p:txBody>
          <a:bodyPr/>
          <a:lstStyle/>
          <a:p>
            <a:r>
              <a:rPr lang="en-US"/>
              <a:t>Click to edit Master title style</a:t>
            </a:r>
          </a:p>
        </p:txBody>
      </p:sp>
      <p:sp>
        <p:nvSpPr>
          <p:cNvPr id="3" name="Subtitle 2"/>
          <p:cNvSpPr>
            <a:spLocks noGrp="1"/>
          </p:cNvSpPr>
          <p:nvPr>
            <p:ph type="subTitle" idx="1"/>
          </p:nvPr>
        </p:nvSpPr>
        <p:spPr>
          <a:xfrm>
            <a:off x="3657600" y="7772400"/>
            <a:ext cx="17068800" cy="3505200"/>
          </a:xfrm>
        </p:spPr>
        <p:txBody>
          <a:bodyPr/>
          <a:lstStyle>
            <a:lvl1pPr marL="0" indent="0" algn="ctr">
              <a:buNone/>
              <a:defRPr>
                <a:solidFill>
                  <a:schemeClr val="tx1">
                    <a:tint val="75000"/>
                  </a:schemeClr>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3F8F8B4-74B9-4DC2-B831-572627143F1A}" type="datetimeFigureOut">
              <a:rPr lang="en-US" smtClean="0"/>
              <a:t>10/5/2016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BDC049-33E9-4648-A40E-72296B98E4CD}" type="slidenum">
              <a:rPr lang="en-US" smtClean="0"/>
              <a:t>‹#›</a:t>
            </a:fld>
            <a:endParaRPr lang="en-US" dirty="0"/>
          </a:p>
        </p:txBody>
      </p:sp>
    </p:spTree>
    <p:extLst>
      <p:ext uri="{BB962C8B-B14F-4D97-AF65-F5344CB8AC3E}">
        <p14:creationId xmlns:p14="http://schemas.microsoft.com/office/powerpoint/2010/main" val="36270255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F8F8B4-74B9-4DC2-B831-572627143F1A}" type="datetimeFigureOut">
              <a:rPr lang="en-US" smtClean="0"/>
              <a:t>10/5/2016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BDC049-33E9-4648-A40E-72296B98E4CD}" type="slidenum">
              <a:rPr lang="en-US" smtClean="0"/>
              <a:t>‹#›</a:t>
            </a:fld>
            <a:endParaRPr lang="en-US" dirty="0"/>
          </a:p>
        </p:txBody>
      </p:sp>
    </p:spTree>
    <p:extLst>
      <p:ext uri="{BB962C8B-B14F-4D97-AF65-F5344CB8AC3E}">
        <p14:creationId xmlns:p14="http://schemas.microsoft.com/office/powerpoint/2010/main" val="3292873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168" y="8813801"/>
            <a:ext cx="20726400" cy="2724150"/>
          </a:xfrm>
        </p:spPr>
        <p:txBody>
          <a:bodyPr anchor="t"/>
          <a:lstStyle>
            <a:lvl1pPr algn="l">
              <a:defRPr sz="8000" b="1" cap="all"/>
            </a:lvl1pPr>
          </a:lstStyle>
          <a:p>
            <a:r>
              <a:rPr lang="en-US"/>
              <a:t>Click to edit Master title style</a:t>
            </a:r>
          </a:p>
        </p:txBody>
      </p:sp>
      <p:sp>
        <p:nvSpPr>
          <p:cNvPr id="3" name="Text Placeholder 2"/>
          <p:cNvSpPr>
            <a:spLocks noGrp="1"/>
          </p:cNvSpPr>
          <p:nvPr>
            <p:ph type="body" idx="1"/>
          </p:nvPr>
        </p:nvSpPr>
        <p:spPr>
          <a:xfrm>
            <a:off x="1926168" y="5813427"/>
            <a:ext cx="20726400" cy="3000374"/>
          </a:xfrm>
        </p:spPr>
        <p:txBody>
          <a:bodyPr anchor="b"/>
          <a:lstStyle>
            <a:lvl1pPr marL="0" indent="0">
              <a:buNone/>
              <a:defRPr sz="4000">
                <a:solidFill>
                  <a:schemeClr val="tx1">
                    <a:tint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F8F8B4-74B9-4DC2-B831-572627143F1A}" type="datetimeFigureOut">
              <a:rPr lang="en-US" smtClean="0"/>
              <a:t>10/5/2016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BDC049-33E9-4648-A40E-72296B98E4CD}" type="slidenum">
              <a:rPr lang="en-US" smtClean="0"/>
              <a:t>‹#›</a:t>
            </a:fld>
            <a:endParaRPr lang="en-US" dirty="0"/>
          </a:p>
        </p:txBody>
      </p:sp>
    </p:spTree>
    <p:extLst>
      <p:ext uri="{BB962C8B-B14F-4D97-AF65-F5344CB8AC3E}">
        <p14:creationId xmlns:p14="http://schemas.microsoft.com/office/powerpoint/2010/main" val="23802552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3200401"/>
            <a:ext cx="10769600" cy="9051926"/>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95200" y="3200401"/>
            <a:ext cx="10769600" cy="9051926"/>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F8F8B4-74B9-4DC2-B831-572627143F1A}" type="datetimeFigureOut">
              <a:rPr lang="en-US" smtClean="0"/>
              <a:t>10/5/2016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BDC049-33E9-4648-A40E-72296B98E4CD}" type="slidenum">
              <a:rPr lang="en-US" smtClean="0"/>
              <a:t>‹#›</a:t>
            </a:fld>
            <a:endParaRPr lang="en-US" dirty="0"/>
          </a:p>
        </p:txBody>
      </p:sp>
    </p:spTree>
    <p:extLst>
      <p:ext uri="{BB962C8B-B14F-4D97-AF65-F5344CB8AC3E}">
        <p14:creationId xmlns:p14="http://schemas.microsoft.com/office/powerpoint/2010/main" val="41994169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9200" y="3070226"/>
            <a:ext cx="10773835" cy="12795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1219200" y="4349750"/>
            <a:ext cx="10773835" cy="7902576"/>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86735" y="3070226"/>
            <a:ext cx="10778067" cy="12795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86735" y="4349750"/>
            <a:ext cx="10778067" cy="7902576"/>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F8F8B4-74B9-4DC2-B831-572627143F1A}" type="datetimeFigureOut">
              <a:rPr lang="en-US" smtClean="0"/>
              <a:t>10/5/2016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BDC049-33E9-4648-A40E-72296B98E4CD}" type="slidenum">
              <a:rPr lang="en-US" smtClean="0"/>
              <a:t>‹#›</a:t>
            </a:fld>
            <a:endParaRPr lang="en-US" dirty="0"/>
          </a:p>
        </p:txBody>
      </p:sp>
    </p:spTree>
    <p:extLst>
      <p:ext uri="{BB962C8B-B14F-4D97-AF65-F5344CB8AC3E}">
        <p14:creationId xmlns:p14="http://schemas.microsoft.com/office/powerpoint/2010/main" val="2301673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 blank">
    <p:spTree>
      <p:nvGrpSpPr>
        <p:cNvPr id="1" name=""/>
        <p:cNvGrpSpPr/>
        <p:nvPr/>
      </p:nvGrpSpPr>
      <p:grpSpPr>
        <a:xfrm>
          <a:off x="0" y="0"/>
          <a:ext cx="0" cy="0"/>
          <a:chOff x="0" y="0"/>
          <a:chExt cx="0" cy="0"/>
        </a:xfrm>
      </p:grpSpPr>
      <p:sp>
        <p:nvSpPr>
          <p:cNvPr id="2" name="Title 1"/>
          <p:cNvSpPr>
            <a:spLocks noGrp="1"/>
          </p:cNvSpPr>
          <p:nvPr>
            <p:ph type="title"/>
          </p:nvPr>
        </p:nvSpPr>
        <p:spPr>
          <a:xfrm>
            <a:off x="5173979" y="3292751"/>
            <a:ext cx="14036042" cy="830997"/>
          </a:xfrm>
          <a:prstGeom prst="rect">
            <a:avLst/>
          </a:prstGeom>
          <a:noFill/>
          <a:ln>
            <a:noFill/>
          </a:ln>
        </p:spPr>
        <p:txBody>
          <a:bodyPr wrap="square" lIns="0" tIns="0" rIns="0" bIns="0" anchor="ctr">
            <a:spAutoFit/>
          </a:bodyPr>
          <a:lstStyle>
            <a:lvl1pPr algn="ctr">
              <a:defRPr sz="6000">
                <a:solidFill>
                  <a:srgbClr val="307997"/>
                </a:solidFill>
                <a:latin typeface="Proxima Nova Semibold" charset="0"/>
                <a:ea typeface="Proxima Nova Semibold" charset="0"/>
                <a:cs typeface="Proxima Nova Semibold" charset="0"/>
              </a:defRPr>
            </a:lvl1pPr>
          </a:lstStyle>
          <a:p>
            <a:r>
              <a:rPr lang="en-US" dirty="0"/>
              <a:t>Click to edit Master title style</a:t>
            </a:r>
          </a:p>
        </p:txBody>
      </p:sp>
      <p:sp>
        <p:nvSpPr>
          <p:cNvPr id="17" name="Text Placeholder 13"/>
          <p:cNvSpPr>
            <a:spLocks noGrp="1"/>
          </p:cNvSpPr>
          <p:nvPr>
            <p:ph type="body" sz="quarter" idx="13" hasCustomPrompt="1"/>
          </p:nvPr>
        </p:nvSpPr>
        <p:spPr>
          <a:xfrm>
            <a:off x="5173979" y="4399400"/>
            <a:ext cx="14036042" cy="415498"/>
          </a:xfrm>
          <a:prstGeom prst="rect">
            <a:avLst/>
          </a:prstGeom>
        </p:spPr>
        <p:txBody>
          <a:bodyPr wrap="square" lIns="0" tIns="0" rIns="0" bIns="0">
            <a:noAutofit/>
          </a:bodyPr>
          <a:lstStyle>
            <a:lvl1pPr marL="0" indent="0" algn="ctr">
              <a:lnSpc>
                <a:spcPct val="105000"/>
              </a:lnSpc>
              <a:spcBef>
                <a:spcPts val="0"/>
              </a:spcBef>
              <a:buNone/>
              <a:defRPr sz="3400" b="0" cap="none" spc="60" baseline="0">
                <a:solidFill>
                  <a:schemeClr val="tx1"/>
                </a:solidFill>
                <a:latin typeface="Proxima Nova Semibold" charset="0"/>
                <a:ea typeface="Proxima Nova Semibold" charset="0"/>
                <a:cs typeface="Proxima Nova Semibold" charset="0"/>
              </a:defRPr>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lang="en-US" dirty="0"/>
              <a:t>And, if we know how to do this, why isn’t everybody</a:t>
            </a:r>
          </a:p>
          <a:p>
            <a:pPr lvl="0"/>
            <a:r>
              <a:rPr lang="en-US" dirty="0"/>
              <a:t>doing it already?</a:t>
            </a:r>
          </a:p>
        </p:txBody>
      </p:sp>
      <p:sp>
        <p:nvSpPr>
          <p:cNvPr id="6" name="Text Placeholder 9"/>
          <p:cNvSpPr>
            <a:spLocks noGrp="1"/>
          </p:cNvSpPr>
          <p:nvPr>
            <p:ph type="body" sz="quarter" idx="14" hasCustomPrompt="1"/>
          </p:nvPr>
        </p:nvSpPr>
        <p:spPr>
          <a:xfrm>
            <a:off x="11472000" y="0"/>
            <a:ext cx="1440000" cy="1144315"/>
          </a:xfrm>
          <a:prstGeom prst="rect">
            <a:avLst/>
          </a:prstGeom>
          <a:solidFill>
            <a:srgbClr val="307997"/>
          </a:solidFill>
          <a:ln>
            <a:noFill/>
          </a:ln>
        </p:spPr>
        <p:txBody>
          <a:bodyPr/>
          <a:lstStyle>
            <a:lvl1pPr marL="457200" indent="-457200">
              <a:buNone/>
              <a:defRPr lang="en-US" baseline="0" dirty="0"/>
            </a:lvl1pPr>
          </a:lstStyle>
          <a:p>
            <a:pPr marL="0" lvl="0" indent="0"/>
            <a:r>
              <a:rPr lang="en-US" dirty="0"/>
              <a:t> </a:t>
            </a:r>
          </a:p>
        </p:txBody>
      </p:sp>
      <p:sp>
        <p:nvSpPr>
          <p:cNvPr id="4" name="Pentagon 3"/>
          <p:cNvSpPr/>
          <p:nvPr userDrawn="1"/>
        </p:nvSpPr>
        <p:spPr>
          <a:xfrm rot="5400000">
            <a:off x="11411710" y="1302880"/>
            <a:ext cx="1560579" cy="1440000"/>
          </a:xfrm>
          <a:prstGeom prst="homePlate">
            <a:avLst>
              <a:gd name="adj" fmla="val 18746"/>
            </a:avLst>
          </a:prstGeom>
          <a:solidFill>
            <a:srgbClr val="8DA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userDrawn="1"/>
        </p:nvGrpSpPr>
        <p:grpSpPr>
          <a:xfrm>
            <a:off x="18977489" y="11438305"/>
            <a:ext cx="5162548" cy="2047241"/>
            <a:chOff x="323852" y="318022"/>
            <a:chExt cx="5162548" cy="2047241"/>
          </a:xfrm>
        </p:grpSpPr>
        <p:pic>
          <p:nvPicPr>
            <p:cNvPr id="8" name="Picture 7"/>
            <p:cNvPicPr>
              <a:picLocks noChangeAspect="1"/>
            </p:cNvPicPr>
            <p:nvPr userDrawn="1"/>
          </p:nvPicPr>
          <p:blipFill rotWithShape="1">
            <a:blip r:embed="rId2">
              <a:duotone>
                <a:prstClr val="black"/>
                <a:srgbClr val="2D3541">
                  <a:tint val="45000"/>
                  <a:satMod val="400000"/>
                </a:srgbClr>
              </a:duotone>
              <a:extLst>
                <a:ext uri="{28A0092B-C50C-407E-A947-70E740481C1C}">
                  <a14:useLocalDpi xmlns:a14="http://schemas.microsoft.com/office/drawing/2010/main" val="0"/>
                </a:ext>
              </a:extLst>
            </a:blip>
            <a:srcRect l="36929"/>
            <a:stretch/>
          </p:blipFill>
          <p:spPr>
            <a:xfrm>
              <a:off x="2241755" y="361089"/>
              <a:ext cx="3244645" cy="1993463"/>
            </a:xfrm>
            <a:prstGeom prst="rect">
              <a:avLst/>
            </a:prstGeom>
          </p:spPr>
        </p:pic>
        <p:pic>
          <p:nvPicPr>
            <p:cNvPr id="9" name="Picture 8"/>
            <p:cNvPicPr>
              <a:picLocks noChangeAspect="1"/>
            </p:cNvPicPr>
            <p:nvPr userDrawn="1"/>
          </p:nvPicPr>
          <p:blipFill rotWithShape="1">
            <a:blip r:embed="rId3">
              <a:extLst>
                <a:ext uri="{BEBA8EAE-BF5A-486C-A8C5-ECC9F3942E4B}">
                  <a14:imgProps xmlns:a14="http://schemas.microsoft.com/office/drawing/2010/main">
                    <a14:imgLayer r:embed="rId4">
                      <a14:imgEffect>
                        <a14:colorTemperature colorTemp="11498"/>
                      </a14:imgEffect>
                    </a14:imgLayer>
                  </a14:imgProps>
                </a:ext>
                <a:ext uri="{28A0092B-C50C-407E-A947-70E740481C1C}">
                  <a14:useLocalDpi xmlns:a14="http://schemas.microsoft.com/office/drawing/2010/main" val="0"/>
                </a:ext>
              </a:extLst>
            </a:blip>
            <a:srcRect l="-154" t="-1787" r="62076" b="1787"/>
            <a:stretch/>
          </p:blipFill>
          <p:spPr>
            <a:xfrm>
              <a:off x="323852" y="318022"/>
              <a:ext cx="2011680" cy="2047241"/>
            </a:xfrm>
            <a:prstGeom prst="rect">
              <a:avLst/>
            </a:prstGeom>
          </p:spPr>
        </p:pic>
      </p:grpSp>
      <p:sp>
        <p:nvSpPr>
          <p:cNvPr id="11" name="Text Placeholder 2"/>
          <p:cNvSpPr>
            <a:spLocks noGrp="1"/>
          </p:cNvSpPr>
          <p:nvPr>
            <p:ph type="body" sz="quarter" idx="15"/>
          </p:nvPr>
        </p:nvSpPr>
        <p:spPr>
          <a:xfrm>
            <a:off x="1282699" y="6390172"/>
            <a:ext cx="21872576" cy="5208616"/>
          </a:xfrm>
          <a:prstGeom prst="rect">
            <a:avLst/>
          </a:prstGeom>
        </p:spPr>
        <p:txBody>
          <a:bodyPr/>
          <a:lstStyle>
            <a:lvl1pPr marL="576263" indent="-576263">
              <a:buClr>
                <a:srgbClr val="307997"/>
              </a:buClr>
              <a:buFont typeface="Courier New" charset="0"/>
              <a:buChar char="o"/>
              <a:tabLst/>
              <a:defRPr>
                <a:solidFill>
                  <a:srgbClr val="307997"/>
                </a:solidFill>
                <a:latin typeface="Proxima Nova Semibold" charset="0"/>
                <a:ea typeface="Proxima Nova Semibold" charset="0"/>
                <a:cs typeface="Proxima Nova Semibold" charset="0"/>
              </a:defRPr>
            </a:lvl1pPr>
            <a:lvl2pPr marL="1371600" indent="-457200">
              <a:buClr>
                <a:srgbClr val="307997"/>
              </a:buClr>
              <a:buFont typeface="Courier New" charset="0"/>
              <a:buChar char="o"/>
              <a:defRPr>
                <a:solidFill>
                  <a:srgbClr val="8DA8BC"/>
                </a:solidFill>
                <a:latin typeface="Proxima Nova Semibold" charset="0"/>
                <a:ea typeface="Proxima Nova Semibold" charset="0"/>
                <a:cs typeface="Proxima Nova Semibold" charset="0"/>
              </a:defRPr>
            </a:lvl2pPr>
            <a:lvl3pPr marL="2286000" indent="-457200">
              <a:buClr>
                <a:srgbClr val="307997"/>
              </a:buClr>
              <a:buFont typeface="Courier New" charset="0"/>
              <a:buChar char="o"/>
              <a:defRPr>
                <a:latin typeface="Proxima Nova Semibold" charset="0"/>
                <a:ea typeface="Proxima Nova Semibold" charset="0"/>
                <a:cs typeface="Proxima Nova Semibold" charset="0"/>
              </a:defRPr>
            </a:lvl3pPr>
            <a:lvl4pPr marL="3200400" indent="-457200">
              <a:buFont typeface="Courier New" charset="0"/>
              <a:buChar char="o"/>
              <a:defRPr>
                <a:latin typeface="Proxima Nova Semibold" charset="0"/>
                <a:ea typeface="Proxima Nova Semibold" charset="0"/>
                <a:cs typeface="Proxima Nova Semibold" charset="0"/>
              </a:defRPr>
            </a:lvl4pPr>
            <a:lvl5pPr marL="4114800" indent="-457200">
              <a:buFont typeface="Courier New" charset="0"/>
              <a:buChar char="o"/>
              <a:defRPr>
                <a:latin typeface="Proxima Nova Semibold" charset="0"/>
                <a:ea typeface="Proxima Nova Semibold" charset="0"/>
                <a:cs typeface="Proxima Nova Semibold"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28378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F8F8B4-74B9-4DC2-B831-572627143F1A}" type="datetimeFigureOut">
              <a:rPr lang="en-US" smtClean="0"/>
              <a:t>10/5/2016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BDC049-33E9-4648-A40E-72296B98E4CD}" type="slidenum">
              <a:rPr lang="en-US" smtClean="0"/>
              <a:t>‹#›</a:t>
            </a:fld>
            <a:endParaRPr lang="en-US" dirty="0"/>
          </a:p>
        </p:txBody>
      </p:sp>
    </p:spTree>
    <p:extLst>
      <p:ext uri="{BB962C8B-B14F-4D97-AF65-F5344CB8AC3E}">
        <p14:creationId xmlns:p14="http://schemas.microsoft.com/office/powerpoint/2010/main" val="1593024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8F8B4-74B9-4DC2-B831-572627143F1A}" type="datetimeFigureOut">
              <a:rPr lang="en-US" smtClean="0"/>
              <a:t>10/5/2016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BDC049-33E9-4648-A40E-72296B98E4CD}" type="slidenum">
              <a:rPr lang="en-US" smtClean="0"/>
              <a:t>‹#›</a:t>
            </a:fld>
            <a:endParaRPr lang="en-US" dirty="0"/>
          </a:p>
        </p:txBody>
      </p:sp>
    </p:spTree>
    <p:extLst>
      <p:ext uri="{BB962C8B-B14F-4D97-AF65-F5344CB8AC3E}">
        <p14:creationId xmlns:p14="http://schemas.microsoft.com/office/powerpoint/2010/main" val="38791090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1" y="546100"/>
            <a:ext cx="8022168" cy="2324100"/>
          </a:xfrm>
        </p:spPr>
        <p:txBody>
          <a:bodyPr anchor="b"/>
          <a:lstStyle>
            <a:lvl1pPr algn="l">
              <a:defRPr sz="4000" b="1"/>
            </a:lvl1pPr>
          </a:lstStyle>
          <a:p>
            <a:r>
              <a:rPr lang="en-US"/>
              <a:t>Click to edit Master title style</a:t>
            </a:r>
          </a:p>
        </p:txBody>
      </p:sp>
      <p:sp>
        <p:nvSpPr>
          <p:cNvPr id="3" name="Content Placeholder 2"/>
          <p:cNvSpPr>
            <a:spLocks noGrp="1"/>
          </p:cNvSpPr>
          <p:nvPr>
            <p:ph idx="1"/>
          </p:nvPr>
        </p:nvSpPr>
        <p:spPr>
          <a:xfrm>
            <a:off x="9533467" y="546101"/>
            <a:ext cx="13631333" cy="11706226"/>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19201" y="2870201"/>
            <a:ext cx="8022168" cy="9382126"/>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5" name="Date Placeholder 4"/>
          <p:cNvSpPr>
            <a:spLocks noGrp="1"/>
          </p:cNvSpPr>
          <p:nvPr>
            <p:ph type="dt" sz="half" idx="10"/>
          </p:nvPr>
        </p:nvSpPr>
        <p:spPr/>
        <p:txBody>
          <a:bodyPr/>
          <a:lstStyle/>
          <a:p>
            <a:fld id="{03F8F8B4-74B9-4DC2-B831-572627143F1A}" type="datetimeFigureOut">
              <a:rPr lang="en-US" smtClean="0"/>
              <a:t>10/5/2016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BDC049-33E9-4648-A40E-72296B98E4CD}" type="slidenum">
              <a:rPr lang="en-US" smtClean="0"/>
              <a:t>‹#›</a:t>
            </a:fld>
            <a:endParaRPr lang="en-US" dirty="0"/>
          </a:p>
        </p:txBody>
      </p:sp>
    </p:spTree>
    <p:extLst>
      <p:ext uri="{BB962C8B-B14F-4D97-AF65-F5344CB8AC3E}">
        <p14:creationId xmlns:p14="http://schemas.microsoft.com/office/powerpoint/2010/main" val="27929936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9435" y="9601200"/>
            <a:ext cx="14630400" cy="1133476"/>
          </a:xfrm>
        </p:spPr>
        <p:txBody>
          <a:bodyPr anchor="b"/>
          <a:lstStyle>
            <a:lvl1pPr algn="l">
              <a:defRPr sz="4000" b="1"/>
            </a:lvl1pPr>
          </a:lstStyle>
          <a:p>
            <a:r>
              <a:rPr lang="en-US"/>
              <a:t>Click to edit Master title style</a:t>
            </a:r>
          </a:p>
        </p:txBody>
      </p:sp>
      <p:sp>
        <p:nvSpPr>
          <p:cNvPr id="3" name="Picture Placeholder 2"/>
          <p:cNvSpPr>
            <a:spLocks noGrp="1"/>
          </p:cNvSpPr>
          <p:nvPr>
            <p:ph type="pic" idx="1"/>
          </p:nvPr>
        </p:nvSpPr>
        <p:spPr>
          <a:xfrm>
            <a:off x="4779435" y="1225550"/>
            <a:ext cx="14630400" cy="822960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dirty="0"/>
          </a:p>
        </p:txBody>
      </p:sp>
      <p:sp>
        <p:nvSpPr>
          <p:cNvPr id="4" name="Text Placeholder 3"/>
          <p:cNvSpPr>
            <a:spLocks noGrp="1"/>
          </p:cNvSpPr>
          <p:nvPr>
            <p:ph type="body" sz="half" idx="2"/>
          </p:nvPr>
        </p:nvSpPr>
        <p:spPr>
          <a:xfrm>
            <a:off x="4779435" y="10734676"/>
            <a:ext cx="14630400" cy="1609724"/>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5" name="Date Placeholder 4"/>
          <p:cNvSpPr>
            <a:spLocks noGrp="1"/>
          </p:cNvSpPr>
          <p:nvPr>
            <p:ph type="dt" sz="half" idx="10"/>
          </p:nvPr>
        </p:nvSpPr>
        <p:spPr/>
        <p:txBody>
          <a:bodyPr/>
          <a:lstStyle/>
          <a:p>
            <a:fld id="{03F8F8B4-74B9-4DC2-B831-572627143F1A}" type="datetimeFigureOut">
              <a:rPr lang="en-US" smtClean="0"/>
              <a:t>10/5/2016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BDC049-33E9-4648-A40E-72296B98E4CD}" type="slidenum">
              <a:rPr lang="en-US" smtClean="0"/>
              <a:t>‹#›</a:t>
            </a:fld>
            <a:endParaRPr lang="en-US" dirty="0"/>
          </a:p>
        </p:txBody>
      </p:sp>
    </p:spTree>
    <p:extLst>
      <p:ext uri="{BB962C8B-B14F-4D97-AF65-F5344CB8AC3E}">
        <p14:creationId xmlns:p14="http://schemas.microsoft.com/office/powerpoint/2010/main" val="34900807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F8F8B4-74B9-4DC2-B831-572627143F1A}" type="datetimeFigureOut">
              <a:rPr lang="en-US" smtClean="0"/>
              <a:t>10/5/2016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BDC049-33E9-4648-A40E-72296B98E4CD}" type="slidenum">
              <a:rPr lang="en-US" smtClean="0"/>
              <a:t>‹#›</a:t>
            </a:fld>
            <a:endParaRPr lang="en-US" dirty="0"/>
          </a:p>
        </p:txBody>
      </p:sp>
    </p:spTree>
    <p:extLst>
      <p:ext uri="{BB962C8B-B14F-4D97-AF65-F5344CB8AC3E}">
        <p14:creationId xmlns:p14="http://schemas.microsoft.com/office/powerpoint/2010/main" val="36088151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78400" y="549277"/>
            <a:ext cx="5486400" cy="117030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549277"/>
            <a:ext cx="16052800" cy="11703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F8F8B4-74B9-4DC2-B831-572627143F1A}" type="datetimeFigureOut">
              <a:rPr lang="en-US" smtClean="0"/>
              <a:t>10/5/2016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BDC049-33E9-4648-A40E-72296B98E4CD}" type="slidenum">
              <a:rPr lang="en-US" smtClean="0"/>
              <a:t>‹#›</a:t>
            </a:fld>
            <a:endParaRPr lang="en-US" dirty="0"/>
          </a:p>
        </p:txBody>
      </p:sp>
    </p:spTree>
    <p:extLst>
      <p:ext uri="{BB962C8B-B14F-4D97-AF65-F5344CB8AC3E}">
        <p14:creationId xmlns:p14="http://schemas.microsoft.com/office/powerpoint/2010/main" val="2040321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 left small bg">
    <p:spTree>
      <p:nvGrpSpPr>
        <p:cNvPr id="1" name=""/>
        <p:cNvGrpSpPr/>
        <p:nvPr/>
      </p:nvGrpSpPr>
      <p:grpSpPr>
        <a:xfrm>
          <a:off x="0" y="0"/>
          <a:ext cx="0" cy="0"/>
          <a:chOff x="0" y="0"/>
          <a:chExt cx="0" cy="0"/>
        </a:xfrm>
      </p:grpSpPr>
      <p:sp>
        <p:nvSpPr>
          <p:cNvPr id="9" name="Picture Placeholder 8"/>
          <p:cNvSpPr>
            <a:spLocks noGrp="1"/>
          </p:cNvSpPr>
          <p:nvPr>
            <p:ph type="pic" sz="quarter" idx="11" hasCustomPrompt="1"/>
          </p:nvPr>
        </p:nvSpPr>
        <p:spPr>
          <a:xfrm>
            <a:off x="16074" y="0"/>
            <a:ext cx="6076335" cy="13731013"/>
          </a:xfrm>
          <a:prstGeom prst="rect">
            <a:avLst/>
          </a:prstGeom>
        </p:spPr>
        <p:txBody>
          <a:bodyPr/>
          <a:lstStyle>
            <a:lvl1pPr marL="0" indent="0">
              <a:buNone/>
              <a:defRPr baseline="0"/>
            </a:lvl1pPr>
          </a:lstStyle>
          <a:p>
            <a:r>
              <a:rPr lang="en-US" dirty="0"/>
              <a:t> </a:t>
            </a:r>
          </a:p>
        </p:txBody>
      </p:sp>
      <p:pic>
        <p:nvPicPr>
          <p:cNvPr id="5" name="Picture 4"/>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11000"/>
                    </a14:imgEffect>
                    <a14:imgEffect>
                      <a14:saturation sat="0"/>
                    </a14:imgEffect>
                    <a14:imgEffect>
                      <a14:brightnessContrast bright="-14000"/>
                    </a14:imgEffect>
                  </a14:imgLayer>
                </a14:imgProps>
              </a:ext>
              <a:ext uri="{28A0092B-C50C-407E-A947-70E740481C1C}">
                <a14:useLocalDpi xmlns:a14="http://schemas.microsoft.com/office/drawing/2010/main" val="0"/>
              </a:ext>
            </a:extLst>
          </a:blip>
          <a:srcRect l="38632" r="29315"/>
          <a:stretch/>
        </p:blipFill>
        <p:spPr>
          <a:xfrm>
            <a:off x="-4039" y="0"/>
            <a:ext cx="6076335" cy="13731013"/>
          </a:xfrm>
          <a:prstGeom prst="rect">
            <a:avLst/>
          </a:prstGeom>
        </p:spPr>
      </p:pic>
      <p:sp>
        <p:nvSpPr>
          <p:cNvPr id="10" name="Text Placeholder 10"/>
          <p:cNvSpPr>
            <a:spLocks noGrp="1"/>
          </p:cNvSpPr>
          <p:nvPr>
            <p:ph type="body" sz="quarter" idx="12" hasCustomPrompt="1"/>
          </p:nvPr>
        </p:nvSpPr>
        <p:spPr>
          <a:xfrm>
            <a:off x="6017" y="-60053"/>
            <a:ext cx="6076336" cy="13731013"/>
          </a:xfrm>
          <a:prstGeom prst="rect">
            <a:avLst/>
          </a:prstGeom>
          <a:solidFill>
            <a:schemeClr val="accent2">
              <a:alpha val="43000"/>
            </a:schemeClr>
          </a:solidFill>
          <a:ln>
            <a:noFill/>
          </a:ln>
        </p:spPr>
        <p:txBody>
          <a:bodyPr/>
          <a:lstStyle>
            <a:lvl1pPr marL="0" indent="0">
              <a:buNone/>
              <a:defRPr baseline="0"/>
            </a:lvl1pPr>
          </a:lstStyle>
          <a:p>
            <a:pPr lvl="0"/>
            <a:r>
              <a:rPr lang="en-US" dirty="0"/>
              <a:t> </a:t>
            </a:r>
          </a:p>
        </p:txBody>
      </p:sp>
      <p:sp>
        <p:nvSpPr>
          <p:cNvPr id="11" name="Text Placeholder 10"/>
          <p:cNvSpPr>
            <a:spLocks noGrp="1"/>
          </p:cNvSpPr>
          <p:nvPr>
            <p:ph type="body" sz="quarter" idx="13" hasCustomPrompt="1"/>
          </p:nvPr>
        </p:nvSpPr>
        <p:spPr>
          <a:xfrm>
            <a:off x="-14096" y="1"/>
            <a:ext cx="6076335" cy="13731012"/>
          </a:xfrm>
          <a:prstGeom prst="rect">
            <a:avLst/>
          </a:prstGeom>
          <a:solidFill>
            <a:srgbClr val="000000">
              <a:alpha val="9000"/>
            </a:srgbClr>
          </a:solidFill>
          <a:ln>
            <a:noFill/>
          </a:ln>
        </p:spPr>
        <p:txBody>
          <a:bodyPr/>
          <a:lstStyle>
            <a:lvl1pPr marL="0" indent="0">
              <a:buNone/>
              <a:defRPr baseline="0"/>
            </a:lvl1pPr>
          </a:lstStyle>
          <a:p>
            <a:pPr lvl="0"/>
            <a:r>
              <a:rPr lang="en-US" dirty="0"/>
              <a:t> </a:t>
            </a:r>
          </a:p>
        </p:txBody>
      </p:sp>
      <p:grpSp>
        <p:nvGrpSpPr>
          <p:cNvPr id="12" name="Group 11"/>
          <p:cNvGrpSpPr/>
          <p:nvPr userDrawn="1"/>
        </p:nvGrpSpPr>
        <p:grpSpPr>
          <a:xfrm>
            <a:off x="18977489" y="11438305"/>
            <a:ext cx="5162548" cy="2047241"/>
            <a:chOff x="323852" y="318022"/>
            <a:chExt cx="5162548" cy="2047241"/>
          </a:xfrm>
        </p:grpSpPr>
        <p:pic>
          <p:nvPicPr>
            <p:cNvPr id="13" name="Picture 12"/>
            <p:cNvPicPr>
              <a:picLocks noChangeAspect="1"/>
            </p:cNvPicPr>
            <p:nvPr userDrawn="1"/>
          </p:nvPicPr>
          <p:blipFill rotWithShape="1">
            <a:blip r:embed="rId4">
              <a:duotone>
                <a:prstClr val="black"/>
                <a:srgbClr val="2D3541">
                  <a:tint val="45000"/>
                  <a:satMod val="400000"/>
                </a:srgbClr>
              </a:duotone>
              <a:extLst>
                <a:ext uri="{28A0092B-C50C-407E-A947-70E740481C1C}">
                  <a14:useLocalDpi xmlns:a14="http://schemas.microsoft.com/office/drawing/2010/main" val="0"/>
                </a:ext>
              </a:extLst>
            </a:blip>
            <a:srcRect l="36929"/>
            <a:stretch/>
          </p:blipFill>
          <p:spPr>
            <a:xfrm>
              <a:off x="2241755" y="361089"/>
              <a:ext cx="3244645" cy="1993463"/>
            </a:xfrm>
            <a:prstGeom prst="rect">
              <a:avLst/>
            </a:prstGeom>
          </p:spPr>
        </p:pic>
        <p:pic>
          <p:nvPicPr>
            <p:cNvPr id="14" name="Picture 13"/>
            <p:cNvPicPr>
              <a:picLocks noChangeAspect="1"/>
            </p:cNvPicPr>
            <p:nvPr userDrawn="1"/>
          </p:nvPicPr>
          <p:blipFill rotWithShape="1">
            <a:blip r:embed="rId5">
              <a:extLst>
                <a:ext uri="{BEBA8EAE-BF5A-486C-A8C5-ECC9F3942E4B}">
                  <a14:imgProps xmlns:a14="http://schemas.microsoft.com/office/drawing/2010/main">
                    <a14:imgLayer r:embed="rId6">
                      <a14:imgEffect>
                        <a14:colorTemperature colorTemp="11498"/>
                      </a14:imgEffect>
                    </a14:imgLayer>
                  </a14:imgProps>
                </a:ext>
                <a:ext uri="{28A0092B-C50C-407E-A947-70E740481C1C}">
                  <a14:useLocalDpi xmlns:a14="http://schemas.microsoft.com/office/drawing/2010/main" val="0"/>
                </a:ext>
              </a:extLst>
            </a:blip>
            <a:srcRect l="-154" t="-1787" r="62076" b="1787"/>
            <a:stretch/>
          </p:blipFill>
          <p:spPr>
            <a:xfrm>
              <a:off x="323852" y="318022"/>
              <a:ext cx="2011680" cy="2047241"/>
            </a:xfrm>
            <a:prstGeom prst="rect">
              <a:avLst/>
            </a:prstGeom>
          </p:spPr>
        </p:pic>
      </p:grpSp>
      <p:sp>
        <p:nvSpPr>
          <p:cNvPr id="19" name="Rectangle 18"/>
          <p:cNvSpPr/>
          <p:nvPr userDrawn="1"/>
        </p:nvSpPr>
        <p:spPr>
          <a:xfrm>
            <a:off x="0" y="927100"/>
            <a:ext cx="1143000" cy="1440000"/>
          </a:xfrm>
          <a:prstGeom prst="rect">
            <a:avLst/>
          </a:prstGeom>
          <a:solidFill>
            <a:srgbClr val="307997"/>
          </a:solidFill>
          <a:ln>
            <a:noFill/>
          </a:ln>
        </p:spPr>
        <p:txBody>
          <a:bodyPr/>
          <a:lstStyle/>
          <a:p>
            <a:pPr lvl="0" indent="0">
              <a:lnSpc>
                <a:spcPct val="90000"/>
              </a:lnSpc>
              <a:spcBef>
                <a:spcPts val="2000"/>
              </a:spcBef>
              <a:buFont typeface="Arial" panose="020B0604020202020204" pitchFamily="34" charset="0"/>
              <a:buNone/>
            </a:pPr>
            <a:endParaRPr lang="en-US" sz="5600" baseline="0" dirty="0">
              <a:solidFill>
                <a:schemeClr val="tx1"/>
              </a:solidFill>
            </a:endParaRPr>
          </a:p>
        </p:txBody>
      </p:sp>
      <p:sp>
        <p:nvSpPr>
          <p:cNvPr id="20" name="Title 1"/>
          <p:cNvSpPr>
            <a:spLocks noGrp="1"/>
          </p:cNvSpPr>
          <p:nvPr>
            <p:ph type="title"/>
          </p:nvPr>
        </p:nvSpPr>
        <p:spPr>
          <a:xfrm>
            <a:off x="1282699" y="927100"/>
            <a:ext cx="13180435" cy="1440000"/>
          </a:xfrm>
          <a:prstGeom prst="homePlate">
            <a:avLst>
              <a:gd name="adj" fmla="val 26188"/>
            </a:avLst>
          </a:prstGeom>
          <a:solidFill>
            <a:srgbClr val="8DA8BC"/>
          </a:solidFill>
          <a:ln>
            <a:noFill/>
          </a:ln>
        </p:spPr>
        <p:txBody>
          <a:bodyPr lIns="576000" tIns="72000" rIns="0" bIns="0" anchor="ctr"/>
          <a:lstStyle>
            <a:lvl1pPr algn="l">
              <a:defRPr sz="6000">
                <a:solidFill>
                  <a:schemeClr val="bg1"/>
                </a:solidFill>
                <a:latin typeface="Proxima Nova Semibold" charset="0"/>
                <a:ea typeface="Proxima Nova Semibold" charset="0"/>
                <a:cs typeface="Proxima Nova Semibold" charset="0"/>
              </a:defRPr>
            </a:lvl1pPr>
          </a:lstStyle>
          <a:p>
            <a:r>
              <a:rPr lang="en-US"/>
              <a:t>Click to edit Master title style</a:t>
            </a:r>
            <a:endParaRPr lang="en-US" dirty="0"/>
          </a:p>
        </p:txBody>
      </p:sp>
      <p:sp>
        <p:nvSpPr>
          <p:cNvPr id="23" name="Text Placeholder 2"/>
          <p:cNvSpPr>
            <a:spLocks noGrp="1"/>
          </p:cNvSpPr>
          <p:nvPr>
            <p:ph type="body" sz="quarter" idx="14"/>
          </p:nvPr>
        </p:nvSpPr>
        <p:spPr>
          <a:xfrm>
            <a:off x="7315199" y="3833813"/>
            <a:ext cx="15840075" cy="7646987"/>
          </a:xfrm>
          <a:prstGeom prst="rect">
            <a:avLst/>
          </a:prstGeom>
        </p:spPr>
        <p:txBody>
          <a:bodyPr/>
          <a:lstStyle>
            <a:lvl1pPr marL="576263" indent="-576263">
              <a:buClr>
                <a:srgbClr val="307997"/>
              </a:buClr>
              <a:buFont typeface="Courier New" charset="0"/>
              <a:buChar char="o"/>
              <a:tabLst/>
              <a:defRPr>
                <a:solidFill>
                  <a:srgbClr val="307997"/>
                </a:solidFill>
                <a:latin typeface="Proxima Nova Semibold" charset="0"/>
                <a:ea typeface="Proxima Nova Semibold" charset="0"/>
                <a:cs typeface="Proxima Nova Semibold" charset="0"/>
              </a:defRPr>
            </a:lvl1pPr>
            <a:lvl2pPr marL="1371600" indent="-457200">
              <a:buClr>
                <a:srgbClr val="307997"/>
              </a:buClr>
              <a:buFont typeface="Courier New" charset="0"/>
              <a:buChar char="o"/>
              <a:defRPr>
                <a:solidFill>
                  <a:srgbClr val="8DA8BC"/>
                </a:solidFill>
                <a:latin typeface="Proxima Nova Semibold" charset="0"/>
                <a:ea typeface="Proxima Nova Semibold" charset="0"/>
                <a:cs typeface="Proxima Nova Semibold" charset="0"/>
              </a:defRPr>
            </a:lvl2pPr>
            <a:lvl3pPr marL="2286000" indent="-457200">
              <a:buClr>
                <a:srgbClr val="307997"/>
              </a:buClr>
              <a:buFont typeface="Courier New" charset="0"/>
              <a:buChar char="o"/>
              <a:defRPr>
                <a:latin typeface="Proxima Nova Semibold" charset="0"/>
                <a:ea typeface="Proxima Nova Semibold" charset="0"/>
                <a:cs typeface="Proxima Nova Semibold" charset="0"/>
              </a:defRPr>
            </a:lvl3pPr>
            <a:lvl4pPr marL="3200400" indent="-457200">
              <a:buFont typeface="Courier New" charset="0"/>
              <a:buChar char="o"/>
              <a:defRPr>
                <a:latin typeface="Proxima Nova Semibold" charset="0"/>
                <a:ea typeface="Proxima Nova Semibold" charset="0"/>
                <a:cs typeface="Proxima Nova Semibold" charset="0"/>
              </a:defRPr>
            </a:lvl4pPr>
            <a:lvl5pPr marL="4114800" indent="-457200">
              <a:buFont typeface="Courier New" charset="0"/>
              <a:buChar char="o"/>
              <a:defRPr>
                <a:latin typeface="Proxima Nova Semibold" charset="0"/>
                <a:ea typeface="Proxima Nova Semibold" charset="0"/>
                <a:cs typeface="Proxima Nova Semibold"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1319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under top bg ">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17000"/>
                    </a14:imgEffect>
                    <a14:imgEffect>
                      <a14:saturation sat="0"/>
                    </a14:imgEffect>
                    <a14:imgEffect>
                      <a14:brightnessContrast bright="21000"/>
                    </a14:imgEffect>
                  </a14:imgLayer>
                </a14:imgProps>
              </a:ext>
              <a:ext uri="{28A0092B-C50C-407E-A947-70E740481C1C}">
                <a14:useLocalDpi xmlns:a14="http://schemas.microsoft.com/office/drawing/2010/main" val="0"/>
              </a:ext>
            </a:extLst>
          </a:blip>
          <a:srcRect l="-121" t="-215" r="121" b="50343"/>
          <a:stretch/>
        </p:blipFill>
        <p:spPr>
          <a:xfrm>
            <a:off x="0" y="-26864"/>
            <a:ext cx="24393832" cy="6843252"/>
          </a:xfrm>
          <a:prstGeom prst="rect">
            <a:avLst/>
          </a:prstGeom>
        </p:spPr>
      </p:pic>
      <p:sp>
        <p:nvSpPr>
          <p:cNvPr id="2" name="Title 1"/>
          <p:cNvSpPr>
            <a:spLocks noGrp="1"/>
          </p:cNvSpPr>
          <p:nvPr>
            <p:ph type="title" hasCustomPrompt="1"/>
          </p:nvPr>
        </p:nvSpPr>
        <p:spPr>
          <a:xfrm>
            <a:off x="5601783" y="7652365"/>
            <a:ext cx="13180435" cy="1440000"/>
          </a:xfrm>
          <a:prstGeom prst="rect">
            <a:avLst/>
          </a:prstGeom>
          <a:noFill/>
          <a:ln>
            <a:noFill/>
          </a:ln>
        </p:spPr>
        <p:txBody>
          <a:bodyPr lIns="0" tIns="0" rIns="0" bIns="0" anchor="ctr"/>
          <a:lstStyle>
            <a:lvl1pPr algn="ctr">
              <a:defRPr sz="10000">
                <a:solidFill>
                  <a:srgbClr val="307997"/>
                </a:solidFill>
                <a:latin typeface="Proxima Nova Semibold" charset="0"/>
                <a:ea typeface="Proxima Nova Semibold" charset="0"/>
                <a:cs typeface="Proxima Nova Semibold" charset="0"/>
              </a:defRPr>
            </a:lvl1pPr>
          </a:lstStyle>
          <a:p>
            <a:r>
              <a:rPr lang="en-US" dirty="0"/>
              <a:t>Part One: Introduction</a:t>
            </a:r>
          </a:p>
        </p:txBody>
      </p:sp>
      <p:sp>
        <p:nvSpPr>
          <p:cNvPr id="13" name="Text Placeholder 12"/>
          <p:cNvSpPr>
            <a:spLocks noGrp="1"/>
          </p:cNvSpPr>
          <p:nvPr>
            <p:ph type="body" sz="quarter" idx="10" hasCustomPrompt="1"/>
          </p:nvPr>
        </p:nvSpPr>
        <p:spPr>
          <a:xfrm>
            <a:off x="9687950" y="9109950"/>
            <a:ext cx="5008101" cy="1631216"/>
          </a:xfrm>
          <a:prstGeom prst="rect">
            <a:avLst/>
          </a:prstGeom>
        </p:spPr>
        <p:txBody>
          <a:bodyPr wrap="none">
            <a:spAutoFit/>
          </a:bodyPr>
          <a:lstStyle>
            <a:lvl1pPr marL="0" indent="0" algn="ctr">
              <a:lnSpc>
                <a:spcPct val="100000"/>
              </a:lnSpc>
              <a:spcBef>
                <a:spcPts val="0"/>
              </a:spcBef>
              <a:buNone/>
              <a:defRPr sz="5000" baseline="0">
                <a:latin typeface="Proxima Nova Semibold" charset="0"/>
                <a:ea typeface="Proxima Nova Semibold" charset="0"/>
                <a:cs typeface="Proxima Nova Semibold" charset="0"/>
              </a:defRPr>
            </a:lvl1pPr>
          </a:lstStyle>
          <a:p>
            <a:pPr lvl="0"/>
            <a:r>
              <a:rPr lang="en-US" dirty="0"/>
              <a:t>Multiline chapter</a:t>
            </a:r>
          </a:p>
          <a:p>
            <a:pPr lvl="0"/>
            <a:r>
              <a:rPr lang="en-US" dirty="0" err="1"/>
              <a:t>subtitile</a:t>
            </a:r>
            <a:r>
              <a:rPr lang="en-US" dirty="0"/>
              <a:t> text</a:t>
            </a:r>
          </a:p>
        </p:txBody>
      </p:sp>
      <p:sp>
        <p:nvSpPr>
          <p:cNvPr id="11" name="Picture Placeholder 8"/>
          <p:cNvSpPr>
            <a:spLocks noGrp="1"/>
          </p:cNvSpPr>
          <p:nvPr>
            <p:ph type="pic" sz="quarter" idx="11" hasCustomPrompt="1"/>
          </p:nvPr>
        </p:nvSpPr>
        <p:spPr>
          <a:xfrm>
            <a:off x="-9835" y="-18071"/>
            <a:ext cx="24383999" cy="6843252"/>
          </a:xfrm>
          <a:prstGeom prst="rect">
            <a:avLst/>
          </a:prstGeom>
        </p:spPr>
        <p:txBody>
          <a:bodyPr/>
          <a:lstStyle>
            <a:lvl1pPr marL="0" indent="0">
              <a:buNone/>
              <a:defRPr baseline="0"/>
            </a:lvl1pPr>
          </a:lstStyle>
          <a:p>
            <a:r>
              <a:rPr lang="en-US" dirty="0"/>
              <a:t> </a:t>
            </a:r>
          </a:p>
        </p:txBody>
      </p:sp>
      <p:sp>
        <p:nvSpPr>
          <p:cNvPr id="12" name="Text Placeholder 10"/>
          <p:cNvSpPr>
            <a:spLocks noGrp="1"/>
          </p:cNvSpPr>
          <p:nvPr>
            <p:ph type="body" sz="quarter" idx="12" hasCustomPrompt="1"/>
          </p:nvPr>
        </p:nvSpPr>
        <p:spPr>
          <a:xfrm>
            <a:off x="9831" y="-11207"/>
            <a:ext cx="24384001" cy="6858265"/>
          </a:xfrm>
          <a:prstGeom prst="rect">
            <a:avLst/>
          </a:prstGeom>
          <a:solidFill>
            <a:schemeClr val="accent2">
              <a:alpha val="43000"/>
            </a:schemeClr>
          </a:solidFill>
          <a:ln>
            <a:noFill/>
          </a:ln>
        </p:spPr>
        <p:txBody>
          <a:bodyPr/>
          <a:lstStyle>
            <a:lvl1pPr marL="0" indent="0">
              <a:buNone/>
              <a:defRPr baseline="0"/>
            </a:lvl1pPr>
          </a:lstStyle>
          <a:p>
            <a:pPr lvl="0"/>
            <a:r>
              <a:rPr lang="en-US" dirty="0"/>
              <a:t> </a:t>
            </a:r>
          </a:p>
        </p:txBody>
      </p:sp>
      <p:sp>
        <p:nvSpPr>
          <p:cNvPr id="14" name="Text Placeholder 10"/>
          <p:cNvSpPr>
            <a:spLocks noGrp="1"/>
          </p:cNvSpPr>
          <p:nvPr>
            <p:ph type="body" sz="quarter" idx="13" hasCustomPrompt="1"/>
          </p:nvPr>
        </p:nvSpPr>
        <p:spPr>
          <a:xfrm>
            <a:off x="-2" y="-41877"/>
            <a:ext cx="24384001" cy="6858265"/>
          </a:xfrm>
          <a:prstGeom prst="rect">
            <a:avLst/>
          </a:prstGeom>
          <a:solidFill>
            <a:srgbClr val="000000">
              <a:alpha val="10000"/>
            </a:srgbClr>
          </a:solidFill>
          <a:ln>
            <a:noFill/>
          </a:ln>
        </p:spPr>
        <p:txBody>
          <a:bodyPr/>
          <a:lstStyle>
            <a:lvl1pPr marL="0" indent="0">
              <a:buNone/>
              <a:defRPr baseline="0"/>
            </a:lvl1pPr>
          </a:lstStyle>
          <a:p>
            <a:pPr lvl="0"/>
            <a:r>
              <a:rPr lang="en-US" dirty="0"/>
              <a:t> </a:t>
            </a:r>
          </a:p>
        </p:txBody>
      </p:sp>
      <p:grpSp>
        <p:nvGrpSpPr>
          <p:cNvPr id="10" name="Group 9"/>
          <p:cNvGrpSpPr/>
          <p:nvPr userDrawn="1"/>
        </p:nvGrpSpPr>
        <p:grpSpPr>
          <a:xfrm>
            <a:off x="18977489" y="11438305"/>
            <a:ext cx="5162548" cy="2047241"/>
            <a:chOff x="323852" y="318022"/>
            <a:chExt cx="5162548" cy="2047241"/>
          </a:xfrm>
        </p:grpSpPr>
        <p:pic>
          <p:nvPicPr>
            <p:cNvPr id="15" name="Picture 14"/>
            <p:cNvPicPr>
              <a:picLocks noChangeAspect="1"/>
            </p:cNvPicPr>
            <p:nvPr userDrawn="1"/>
          </p:nvPicPr>
          <p:blipFill rotWithShape="1">
            <a:blip r:embed="rId4">
              <a:duotone>
                <a:prstClr val="black"/>
                <a:srgbClr val="2D3541">
                  <a:tint val="45000"/>
                  <a:satMod val="400000"/>
                </a:srgbClr>
              </a:duotone>
              <a:extLst>
                <a:ext uri="{28A0092B-C50C-407E-A947-70E740481C1C}">
                  <a14:useLocalDpi xmlns:a14="http://schemas.microsoft.com/office/drawing/2010/main" val="0"/>
                </a:ext>
              </a:extLst>
            </a:blip>
            <a:srcRect l="36929"/>
            <a:stretch/>
          </p:blipFill>
          <p:spPr>
            <a:xfrm>
              <a:off x="2241755" y="361089"/>
              <a:ext cx="3244645" cy="1993463"/>
            </a:xfrm>
            <a:prstGeom prst="rect">
              <a:avLst/>
            </a:prstGeom>
          </p:spPr>
        </p:pic>
        <p:pic>
          <p:nvPicPr>
            <p:cNvPr id="16" name="Picture 15"/>
            <p:cNvPicPr>
              <a:picLocks noChangeAspect="1"/>
            </p:cNvPicPr>
            <p:nvPr userDrawn="1"/>
          </p:nvPicPr>
          <p:blipFill rotWithShape="1">
            <a:blip r:embed="rId5">
              <a:extLst>
                <a:ext uri="{BEBA8EAE-BF5A-486C-A8C5-ECC9F3942E4B}">
                  <a14:imgProps xmlns:a14="http://schemas.microsoft.com/office/drawing/2010/main">
                    <a14:imgLayer r:embed="rId6">
                      <a14:imgEffect>
                        <a14:colorTemperature colorTemp="11498"/>
                      </a14:imgEffect>
                    </a14:imgLayer>
                  </a14:imgProps>
                </a:ext>
                <a:ext uri="{28A0092B-C50C-407E-A947-70E740481C1C}">
                  <a14:useLocalDpi xmlns:a14="http://schemas.microsoft.com/office/drawing/2010/main" val="0"/>
                </a:ext>
              </a:extLst>
            </a:blip>
            <a:srcRect l="-154" t="-1787" r="62076" b="1787"/>
            <a:stretch/>
          </p:blipFill>
          <p:spPr>
            <a:xfrm>
              <a:off x="323852" y="318022"/>
              <a:ext cx="2011680" cy="2047241"/>
            </a:xfrm>
            <a:prstGeom prst="rect">
              <a:avLst/>
            </a:prstGeom>
          </p:spPr>
        </p:pic>
      </p:grpSp>
    </p:spTree>
    <p:extLst>
      <p:ext uri="{BB962C8B-B14F-4D97-AF65-F5344CB8AC3E}">
        <p14:creationId xmlns:p14="http://schemas.microsoft.com/office/powerpoint/2010/main" val="2739735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 right 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12704" r="75081" b="2490"/>
          <a:stretch/>
        </p:blipFill>
        <p:spPr>
          <a:xfrm>
            <a:off x="12172951" y="0"/>
            <a:ext cx="12211050" cy="13716000"/>
          </a:xfrm>
          <a:prstGeom prst="rect">
            <a:avLst/>
          </a:prstGeom>
        </p:spPr>
      </p:pic>
      <p:pic>
        <p:nvPicPr>
          <p:cNvPr id="3" name="Picture 2"/>
          <p:cNvPicPr>
            <a:picLocks noChangeAspect="1"/>
          </p:cNvPicPr>
          <p:nvPr userDrawn="1"/>
        </p:nvPicPr>
        <p:blipFill rotWithShape="1">
          <a:blip r:embed="rId3">
            <a:extLst>
              <a:ext uri="{28A0092B-C50C-407E-A947-70E740481C1C}">
                <a14:useLocalDpi xmlns:a14="http://schemas.microsoft.com/office/drawing/2010/main" val="0"/>
              </a:ext>
            </a:extLst>
          </a:blip>
          <a:srcRect l="23373" t="-118" r="26657" b="118"/>
          <a:stretch/>
        </p:blipFill>
        <p:spPr>
          <a:xfrm>
            <a:off x="12093677" y="0"/>
            <a:ext cx="12183643" cy="13714413"/>
          </a:xfrm>
          <a:prstGeom prst="rect">
            <a:avLst/>
          </a:prstGeom>
        </p:spPr>
      </p:pic>
      <p:sp>
        <p:nvSpPr>
          <p:cNvPr id="9" name="Picture Placeholder 8"/>
          <p:cNvSpPr>
            <a:spLocks noGrp="1"/>
          </p:cNvSpPr>
          <p:nvPr>
            <p:ph type="pic" sz="quarter" idx="10" hasCustomPrompt="1"/>
          </p:nvPr>
        </p:nvSpPr>
        <p:spPr>
          <a:xfrm>
            <a:off x="12119611" y="0"/>
            <a:ext cx="12211049" cy="13716000"/>
          </a:xfrm>
          <a:prstGeom prst="rect">
            <a:avLst/>
          </a:prstGeom>
        </p:spPr>
        <p:txBody>
          <a:bodyPr/>
          <a:lstStyle>
            <a:lvl1pPr marL="0" indent="0">
              <a:buNone/>
              <a:defRPr baseline="0"/>
            </a:lvl1pPr>
          </a:lstStyle>
          <a:p>
            <a:r>
              <a:rPr lang="en-US" dirty="0"/>
              <a:t> </a:t>
            </a:r>
          </a:p>
        </p:txBody>
      </p:sp>
      <p:sp>
        <p:nvSpPr>
          <p:cNvPr id="12" name="Text Placeholder 10"/>
          <p:cNvSpPr>
            <a:spLocks noGrp="1"/>
          </p:cNvSpPr>
          <p:nvPr>
            <p:ph type="body" sz="quarter" idx="12" hasCustomPrompt="1"/>
          </p:nvPr>
        </p:nvSpPr>
        <p:spPr>
          <a:xfrm>
            <a:off x="12093677" y="0"/>
            <a:ext cx="12211051" cy="13731013"/>
          </a:xfrm>
          <a:prstGeom prst="rect">
            <a:avLst/>
          </a:prstGeom>
          <a:solidFill>
            <a:schemeClr val="accent2">
              <a:alpha val="43000"/>
            </a:schemeClr>
          </a:solidFill>
          <a:ln>
            <a:noFill/>
          </a:ln>
        </p:spPr>
        <p:txBody>
          <a:bodyPr/>
          <a:lstStyle>
            <a:lvl1pPr marL="0" indent="0">
              <a:buNone/>
              <a:defRPr baseline="0"/>
            </a:lvl1pPr>
          </a:lstStyle>
          <a:p>
            <a:pPr lvl="0"/>
            <a:r>
              <a:rPr lang="en-US" dirty="0"/>
              <a:t> </a:t>
            </a:r>
          </a:p>
        </p:txBody>
      </p:sp>
      <p:sp>
        <p:nvSpPr>
          <p:cNvPr id="11" name="Text Placeholder 10"/>
          <p:cNvSpPr>
            <a:spLocks noGrp="1"/>
          </p:cNvSpPr>
          <p:nvPr>
            <p:ph type="body" sz="quarter" idx="11" hasCustomPrompt="1"/>
          </p:nvPr>
        </p:nvSpPr>
        <p:spPr>
          <a:xfrm>
            <a:off x="12066270" y="0"/>
            <a:ext cx="12211050" cy="13731013"/>
          </a:xfrm>
          <a:prstGeom prst="rect">
            <a:avLst/>
          </a:prstGeom>
          <a:solidFill>
            <a:srgbClr val="000000">
              <a:alpha val="9000"/>
            </a:srgbClr>
          </a:solidFill>
          <a:ln>
            <a:noFill/>
          </a:ln>
        </p:spPr>
        <p:txBody>
          <a:bodyPr/>
          <a:lstStyle>
            <a:lvl1pPr marL="0" indent="0">
              <a:buNone/>
              <a:defRPr baseline="0"/>
            </a:lvl1pPr>
          </a:lstStyle>
          <a:p>
            <a:pPr lvl="0"/>
            <a:r>
              <a:rPr lang="en-US" dirty="0"/>
              <a:t> </a:t>
            </a:r>
          </a:p>
        </p:txBody>
      </p:sp>
      <p:grpSp>
        <p:nvGrpSpPr>
          <p:cNvPr id="10" name="Group 9"/>
          <p:cNvGrpSpPr/>
          <p:nvPr userDrawn="1"/>
        </p:nvGrpSpPr>
        <p:grpSpPr>
          <a:xfrm>
            <a:off x="18995311" y="11408810"/>
            <a:ext cx="5162548" cy="2047241"/>
            <a:chOff x="323852" y="318022"/>
            <a:chExt cx="5162548" cy="2047241"/>
          </a:xfrm>
        </p:grpSpPr>
        <p:pic>
          <p:nvPicPr>
            <p:cNvPr id="13" name="Picture 12"/>
            <p:cNvPicPr>
              <a:picLocks noChangeAspect="1"/>
            </p:cNvPicPr>
            <p:nvPr userDrawn="1"/>
          </p:nvPicPr>
          <p:blipFill rotWithShape="1">
            <a:blip r:embed="rId4">
              <a:biLevel thresh="25000"/>
              <a:extLst>
                <a:ext uri="{28A0092B-C50C-407E-A947-70E740481C1C}">
                  <a14:useLocalDpi xmlns:a14="http://schemas.microsoft.com/office/drawing/2010/main" val="0"/>
                </a:ext>
              </a:extLst>
            </a:blip>
            <a:srcRect l="36929"/>
            <a:stretch/>
          </p:blipFill>
          <p:spPr>
            <a:xfrm>
              <a:off x="2241755" y="361089"/>
              <a:ext cx="3244645" cy="1993463"/>
            </a:xfrm>
            <a:prstGeom prst="rect">
              <a:avLst/>
            </a:prstGeom>
          </p:spPr>
        </p:pic>
        <p:pic>
          <p:nvPicPr>
            <p:cNvPr id="15" name="Picture 14"/>
            <p:cNvPicPr>
              <a:picLocks noChangeAspect="1"/>
            </p:cNvPicPr>
            <p:nvPr userDrawn="1"/>
          </p:nvPicPr>
          <p:blipFill rotWithShape="1">
            <a:blip r:embed="rId5">
              <a:extLst>
                <a:ext uri="{BEBA8EAE-BF5A-486C-A8C5-ECC9F3942E4B}">
                  <a14:imgProps xmlns:a14="http://schemas.microsoft.com/office/drawing/2010/main">
                    <a14:imgLayer r:embed="rId6">
                      <a14:imgEffect>
                        <a14:colorTemperature colorTemp="11498"/>
                      </a14:imgEffect>
                    </a14:imgLayer>
                  </a14:imgProps>
                </a:ext>
                <a:ext uri="{28A0092B-C50C-407E-A947-70E740481C1C}">
                  <a14:useLocalDpi xmlns:a14="http://schemas.microsoft.com/office/drawing/2010/main" val="0"/>
                </a:ext>
              </a:extLst>
            </a:blip>
            <a:srcRect l="-154" t="-1787" r="62076" b="1787"/>
            <a:stretch/>
          </p:blipFill>
          <p:spPr>
            <a:xfrm>
              <a:off x="323852" y="318022"/>
              <a:ext cx="2011680" cy="2047241"/>
            </a:xfrm>
            <a:prstGeom prst="rect">
              <a:avLst/>
            </a:prstGeom>
          </p:spPr>
        </p:pic>
      </p:grpSp>
      <p:sp>
        <p:nvSpPr>
          <p:cNvPr id="22" name="Rectangle 21"/>
          <p:cNvSpPr/>
          <p:nvPr userDrawn="1"/>
        </p:nvSpPr>
        <p:spPr>
          <a:xfrm>
            <a:off x="0" y="927100"/>
            <a:ext cx="1143000" cy="1440000"/>
          </a:xfrm>
          <a:prstGeom prst="rect">
            <a:avLst/>
          </a:prstGeom>
          <a:solidFill>
            <a:srgbClr val="307997"/>
          </a:solidFill>
          <a:ln>
            <a:noFill/>
          </a:ln>
        </p:spPr>
        <p:txBody>
          <a:bodyPr/>
          <a:lstStyle/>
          <a:p>
            <a:pPr lvl="0" indent="0">
              <a:lnSpc>
                <a:spcPct val="90000"/>
              </a:lnSpc>
              <a:spcBef>
                <a:spcPts val="2000"/>
              </a:spcBef>
              <a:buFont typeface="Arial" panose="020B0604020202020204" pitchFamily="34" charset="0"/>
              <a:buNone/>
            </a:pPr>
            <a:endParaRPr lang="en-US" sz="5600" baseline="0" dirty="0">
              <a:solidFill>
                <a:schemeClr val="tx1"/>
              </a:solidFill>
            </a:endParaRPr>
          </a:p>
        </p:txBody>
      </p:sp>
      <p:sp>
        <p:nvSpPr>
          <p:cNvPr id="23" name="Title 1"/>
          <p:cNvSpPr>
            <a:spLocks noGrp="1"/>
          </p:cNvSpPr>
          <p:nvPr>
            <p:ph type="title"/>
          </p:nvPr>
        </p:nvSpPr>
        <p:spPr>
          <a:xfrm>
            <a:off x="1282699" y="927100"/>
            <a:ext cx="13180435" cy="1440000"/>
          </a:xfrm>
          <a:prstGeom prst="homePlate">
            <a:avLst>
              <a:gd name="adj" fmla="val 26188"/>
            </a:avLst>
          </a:prstGeom>
          <a:solidFill>
            <a:srgbClr val="8DA8BC"/>
          </a:solidFill>
          <a:ln>
            <a:noFill/>
          </a:ln>
        </p:spPr>
        <p:txBody>
          <a:bodyPr lIns="576000" tIns="72000" rIns="0" bIns="0" anchor="ctr"/>
          <a:lstStyle>
            <a:lvl1pPr algn="l">
              <a:defRPr sz="6000">
                <a:solidFill>
                  <a:schemeClr val="bg1"/>
                </a:solidFill>
                <a:latin typeface="Proxima Nova Semibold" charset="0"/>
                <a:ea typeface="Proxima Nova Semibold" charset="0"/>
                <a:cs typeface="Proxima Nova Semibold" charset="0"/>
              </a:defRPr>
            </a:lvl1pPr>
          </a:lstStyle>
          <a:p>
            <a:r>
              <a:rPr lang="en-US"/>
              <a:t>Click to edit Master title style</a:t>
            </a:r>
            <a:endParaRPr lang="en-US" dirty="0"/>
          </a:p>
        </p:txBody>
      </p:sp>
      <p:sp>
        <p:nvSpPr>
          <p:cNvPr id="24" name="Text Placeholder 13"/>
          <p:cNvSpPr>
            <a:spLocks noGrp="1"/>
          </p:cNvSpPr>
          <p:nvPr>
            <p:ph type="body" sz="quarter" idx="13" hasCustomPrompt="1"/>
          </p:nvPr>
        </p:nvSpPr>
        <p:spPr>
          <a:xfrm>
            <a:off x="1819728" y="2462008"/>
            <a:ext cx="9356272" cy="415498"/>
          </a:xfrm>
          <a:prstGeom prst="rect">
            <a:avLst/>
          </a:prstGeom>
        </p:spPr>
        <p:txBody>
          <a:bodyPr wrap="square">
            <a:noAutofit/>
          </a:bodyPr>
          <a:lstStyle>
            <a:lvl1pPr marL="0" indent="0">
              <a:lnSpc>
                <a:spcPct val="100000"/>
              </a:lnSpc>
              <a:spcBef>
                <a:spcPts val="0"/>
              </a:spcBef>
              <a:buNone/>
              <a:defRPr sz="2100" b="1" cap="all" spc="400" baseline="0">
                <a:solidFill>
                  <a:srgbClr val="307997"/>
                </a:solidFill>
              </a:defRPr>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lang="en-US" dirty="0"/>
              <a:t>CLICK TO ADD SUBTITLE</a:t>
            </a:r>
          </a:p>
        </p:txBody>
      </p:sp>
      <p:sp>
        <p:nvSpPr>
          <p:cNvPr id="25" name="Text Placeholder 2"/>
          <p:cNvSpPr>
            <a:spLocks noGrp="1"/>
          </p:cNvSpPr>
          <p:nvPr>
            <p:ph type="body" sz="quarter" idx="14"/>
          </p:nvPr>
        </p:nvSpPr>
        <p:spPr>
          <a:xfrm>
            <a:off x="1282699" y="3833813"/>
            <a:ext cx="9893301" cy="7646987"/>
          </a:xfrm>
          <a:prstGeom prst="rect">
            <a:avLst/>
          </a:prstGeom>
        </p:spPr>
        <p:txBody>
          <a:bodyPr/>
          <a:lstStyle>
            <a:lvl1pPr marL="576263" indent="-576263">
              <a:buClr>
                <a:srgbClr val="307997"/>
              </a:buClr>
              <a:buFont typeface="Courier New" charset="0"/>
              <a:buChar char="o"/>
              <a:tabLst/>
              <a:defRPr>
                <a:solidFill>
                  <a:srgbClr val="307997"/>
                </a:solidFill>
                <a:latin typeface="Proxima Nova Semibold" charset="0"/>
                <a:ea typeface="Proxima Nova Semibold" charset="0"/>
                <a:cs typeface="Proxima Nova Semibold" charset="0"/>
              </a:defRPr>
            </a:lvl1pPr>
            <a:lvl2pPr marL="1371600" indent="-457200">
              <a:buClr>
                <a:srgbClr val="307997"/>
              </a:buClr>
              <a:buFont typeface="Courier New" charset="0"/>
              <a:buChar char="o"/>
              <a:defRPr>
                <a:solidFill>
                  <a:srgbClr val="8DA8BC"/>
                </a:solidFill>
                <a:latin typeface="Proxima Nova Semibold" charset="0"/>
                <a:ea typeface="Proxima Nova Semibold" charset="0"/>
                <a:cs typeface="Proxima Nova Semibold" charset="0"/>
              </a:defRPr>
            </a:lvl2pPr>
            <a:lvl3pPr marL="2286000" indent="-457200">
              <a:buClr>
                <a:srgbClr val="307997"/>
              </a:buClr>
              <a:buFont typeface="Courier New" charset="0"/>
              <a:buChar char="o"/>
              <a:defRPr>
                <a:latin typeface="Proxima Nova Semibold" charset="0"/>
                <a:ea typeface="Proxima Nova Semibold" charset="0"/>
                <a:cs typeface="Proxima Nova Semibold" charset="0"/>
              </a:defRPr>
            </a:lvl3pPr>
            <a:lvl4pPr marL="3200400" indent="-457200">
              <a:buFont typeface="Courier New" charset="0"/>
              <a:buChar char="o"/>
              <a:defRPr>
                <a:latin typeface="Proxima Nova Semibold" charset="0"/>
                <a:ea typeface="Proxima Nova Semibold" charset="0"/>
                <a:cs typeface="Proxima Nova Semibold" charset="0"/>
              </a:defRPr>
            </a:lvl4pPr>
            <a:lvl5pPr marL="4114800" indent="-457200">
              <a:buFont typeface="Courier New" charset="0"/>
              <a:buChar char="o"/>
              <a:defRPr>
                <a:latin typeface="Proxima Nova Semibold" charset="0"/>
                <a:ea typeface="Proxima Nova Semibold" charset="0"/>
                <a:cs typeface="Proxima Nova Semibold"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30366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 left 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0"/>
                    </a14:imgEffect>
                    <a14:imgEffect>
                      <a14:brightnessContrast bright="-24000"/>
                    </a14:imgEffect>
                  </a14:imgLayer>
                </a14:imgProps>
              </a:ext>
              <a:ext uri="{28A0092B-C50C-407E-A947-70E740481C1C}">
                <a14:useLocalDpi xmlns:a14="http://schemas.microsoft.com/office/drawing/2010/main" val="0"/>
              </a:ext>
            </a:extLst>
          </a:blip>
          <a:srcRect l="28687" t="-333" r="21438" b="333"/>
          <a:stretch/>
        </p:blipFill>
        <p:spPr>
          <a:xfrm>
            <a:off x="0" y="0"/>
            <a:ext cx="12161520" cy="13716000"/>
          </a:xfrm>
          <a:prstGeom prst="rect">
            <a:avLst/>
          </a:prstGeom>
        </p:spPr>
      </p:pic>
      <p:sp>
        <p:nvSpPr>
          <p:cNvPr id="9" name="Picture Placeholder 8"/>
          <p:cNvSpPr>
            <a:spLocks noGrp="1"/>
          </p:cNvSpPr>
          <p:nvPr>
            <p:ph type="pic" sz="quarter" idx="10" hasCustomPrompt="1"/>
          </p:nvPr>
        </p:nvSpPr>
        <p:spPr>
          <a:xfrm>
            <a:off x="-49529" y="0"/>
            <a:ext cx="12211049" cy="13716000"/>
          </a:xfrm>
          <a:prstGeom prst="rect">
            <a:avLst/>
          </a:prstGeom>
        </p:spPr>
        <p:txBody>
          <a:bodyPr/>
          <a:lstStyle>
            <a:lvl1pPr marL="0" indent="0">
              <a:buNone/>
              <a:defRPr baseline="0"/>
            </a:lvl1pPr>
          </a:lstStyle>
          <a:p>
            <a:r>
              <a:rPr lang="en-US" dirty="0"/>
              <a:t> </a:t>
            </a:r>
          </a:p>
        </p:txBody>
      </p:sp>
      <p:sp>
        <p:nvSpPr>
          <p:cNvPr id="12" name="Text Placeholder 10"/>
          <p:cNvSpPr>
            <a:spLocks noGrp="1"/>
          </p:cNvSpPr>
          <p:nvPr>
            <p:ph type="body" sz="quarter" idx="12" hasCustomPrompt="1"/>
          </p:nvPr>
        </p:nvSpPr>
        <p:spPr>
          <a:xfrm>
            <a:off x="-49531" y="0"/>
            <a:ext cx="12211051" cy="13731013"/>
          </a:xfrm>
          <a:prstGeom prst="rect">
            <a:avLst/>
          </a:prstGeom>
          <a:solidFill>
            <a:schemeClr val="accent2">
              <a:alpha val="43000"/>
            </a:schemeClr>
          </a:solidFill>
          <a:ln>
            <a:noFill/>
          </a:ln>
        </p:spPr>
        <p:txBody>
          <a:bodyPr/>
          <a:lstStyle>
            <a:lvl1pPr marL="0" indent="0">
              <a:buNone/>
              <a:defRPr baseline="0"/>
            </a:lvl1pPr>
          </a:lstStyle>
          <a:p>
            <a:pPr lvl="0"/>
            <a:r>
              <a:rPr lang="en-US" dirty="0"/>
              <a:t> </a:t>
            </a:r>
          </a:p>
        </p:txBody>
      </p:sp>
      <p:sp>
        <p:nvSpPr>
          <p:cNvPr id="11" name="Text Placeholder 10"/>
          <p:cNvSpPr>
            <a:spLocks noGrp="1"/>
          </p:cNvSpPr>
          <p:nvPr>
            <p:ph type="body" sz="quarter" idx="11" hasCustomPrompt="1"/>
          </p:nvPr>
        </p:nvSpPr>
        <p:spPr>
          <a:xfrm>
            <a:off x="-49530" y="0"/>
            <a:ext cx="12211050" cy="13731013"/>
          </a:xfrm>
          <a:prstGeom prst="rect">
            <a:avLst/>
          </a:prstGeom>
          <a:solidFill>
            <a:srgbClr val="000000">
              <a:alpha val="10000"/>
            </a:srgbClr>
          </a:solidFill>
          <a:ln>
            <a:noFill/>
          </a:ln>
        </p:spPr>
        <p:txBody>
          <a:bodyPr/>
          <a:lstStyle>
            <a:lvl1pPr marL="0" indent="0">
              <a:buNone/>
              <a:defRPr baseline="0"/>
            </a:lvl1pPr>
          </a:lstStyle>
          <a:p>
            <a:pPr lvl="0"/>
            <a:r>
              <a:rPr lang="en-US" dirty="0"/>
              <a:t> </a:t>
            </a:r>
          </a:p>
        </p:txBody>
      </p:sp>
      <p:grpSp>
        <p:nvGrpSpPr>
          <p:cNvPr id="13" name="Group 12"/>
          <p:cNvGrpSpPr/>
          <p:nvPr userDrawn="1"/>
        </p:nvGrpSpPr>
        <p:grpSpPr>
          <a:xfrm>
            <a:off x="18977489" y="11438305"/>
            <a:ext cx="5162548" cy="2047241"/>
            <a:chOff x="323852" y="318022"/>
            <a:chExt cx="5162548" cy="2047241"/>
          </a:xfrm>
        </p:grpSpPr>
        <p:pic>
          <p:nvPicPr>
            <p:cNvPr id="15" name="Picture 14"/>
            <p:cNvPicPr>
              <a:picLocks noChangeAspect="1"/>
            </p:cNvPicPr>
            <p:nvPr userDrawn="1"/>
          </p:nvPicPr>
          <p:blipFill rotWithShape="1">
            <a:blip r:embed="rId4">
              <a:duotone>
                <a:prstClr val="black"/>
                <a:srgbClr val="2D3541">
                  <a:tint val="45000"/>
                  <a:satMod val="400000"/>
                </a:srgbClr>
              </a:duotone>
              <a:extLst>
                <a:ext uri="{28A0092B-C50C-407E-A947-70E740481C1C}">
                  <a14:useLocalDpi xmlns:a14="http://schemas.microsoft.com/office/drawing/2010/main" val="0"/>
                </a:ext>
              </a:extLst>
            </a:blip>
            <a:srcRect l="36929"/>
            <a:stretch/>
          </p:blipFill>
          <p:spPr>
            <a:xfrm>
              <a:off x="2241755" y="361089"/>
              <a:ext cx="3244645" cy="1993463"/>
            </a:xfrm>
            <a:prstGeom prst="rect">
              <a:avLst/>
            </a:prstGeom>
          </p:spPr>
        </p:pic>
        <p:pic>
          <p:nvPicPr>
            <p:cNvPr id="16" name="Picture 15"/>
            <p:cNvPicPr>
              <a:picLocks noChangeAspect="1"/>
            </p:cNvPicPr>
            <p:nvPr userDrawn="1"/>
          </p:nvPicPr>
          <p:blipFill rotWithShape="1">
            <a:blip r:embed="rId5">
              <a:extLst>
                <a:ext uri="{BEBA8EAE-BF5A-486C-A8C5-ECC9F3942E4B}">
                  <a14:imgProps xmlns:a14="http://schemas.microsoft.com/office/drawing/2010/main">
                    <a14:imgLayer r:embed="rId6">
                      <a14:imgEffect>
                        <a14:colorTemperature colorTemp="11498"/>
                      </a14:imgEffect>
                    </a14:imgLayer>
                  </a14:imgProps>
                </a:ext>
                <a:ext uri="{28A0092B-C50C-407E-A947-70E740481C1C}">
                  <a14:useLocalDpi xmlns:a14="http://schemas.microsoft.com/office/drawing/2010/main" val="0"/>
                </a:ext>
              </a:extLst>
            </a:blip>
            <a:srcRect l="-154" t="-1787" r="62076" b="1787"/>
            <a:stretch/>
          </p:blipFill>
          <p:spPr>
            <a:xfrm>
              <a:off x="323852" y="318022"/>
              <a:ext cx="2011680" cy="2047241"/>
            </a:xfrm>
            <a:prstGeom prst="rect">
              <a:avLst/>
            </a:prstGeom>
          </p:spPr>
        </p:pic>
      </p:grpSp>
      <p:sp>
        <p:nvSpPr>
          <p:cNvPr id="17" name="Rectangle 16"/>
          <p:cNvSpPr/>
          <p:nvPr userDrawn="1"/>
        </p:nvSpPr>
        <p:spPr>
          <a:xfrm>
            <a:off x="0" y="927100"/>
            <a:ext cx="1143000" cy="1440000"/>
          </a:xfrm>
          <a:prstGeom prst="rect">
            <a:avLst/>
          </a:prstGeom>
          <a:solidFill>
            <a:srgbClr val="307997"/>
          </a:solidFill>
          <a:ln>
            <a:noFill/>
          </a:ln>
        </p:spPr>
        <p:txBody>
          <a:bodyPr/>
          <a:lstStyle/>
          <a:p>
            <a:pPr lvl="0" indent="0">
              <a:lnSpc>
                <a:spcPct val="90000"/>
              </a:lnSpc>
              <a:spcBef>
                <a:spcPts val="2000"/>
              </a:spcBef>
              <a:buFont typeface="Arial" panose="020B0604020202020204" pitchFamily="34" charset="0"/>
              <a:buNone/>
            </a:pPr>
            <a:endParaRPr lang="en-US" sz="5600" baseline="0" dirty="0">
              <a:solidFill>
                <a:schemeClr val="tx1"/>
              </a:solidFill>
            </a:endParaRPr>
          </a:p>
        </p:txBody>
      </p:sp>
      <p:sp>
        <p:nvSpPr>
          <p:cNvPr id="18" name="Title 1"/>
          <p:cNvSpPr>
            <a:spLocks noGrp="1"/>
          </p:cNvSpPr>
          <p:nvPr>
            <p:ph type="title"/>
          </p:nvPr>
        </p:nvSpPr>
        <p:spPr>
          <a:xfrm>
            <a:off x="1282699" y="927100"/>
            <a:ext cx="13180435" cy="1440000"/>
          </a:xfrm>
          <a:prstGeom prst="homePlate">
            <a:avLst>
              <a:gd name="adj" fmla="val 26188"/>
            </a:avLst>
          </a:prstGeom>
          <a:solidFill>
            <a:srgbClr val="8DA8BC"/>
          </a:solidFill>
          <a:ln>
            <a:noFill/>
          </a:ln>
        </p:spPr>
        <p:txBody>
          <a:bodyPr lIns="576000" tIns="72000" rIns="0" bIns="0" anchor="ctr"/>
          <a:lstStyle>
            <a:lvl1pPr algn="l">
              <a:defRPr sz="6000">
                <a:solidFill>
                  <a:schemeClr val="bg1"/>
                </a:solidFill>
                <a:latin typeface="Proxima Nova Semibold" charset="0"/>
                <a:ea typeface="Proxima Nova Semibold" charset="0"/>
                <a:cs typeface="Proxima Nova Semibold" charset="0"/>
              </a:defRPr>
            </a:lvl1pPr>
          </a:lstStyle>
          <a:p>
            <a:r>
              <a:rPr lang="en-US"/>
              <a:t>Click to edit Master title style</a:t>
            </a:r>
            <a:endParaRPr lang="en-US" dirty="0"/>
          </a:p>
        </p:txBody>
      </p:sp>
      <p:sp>
        <p:nvSpPr>
          <p:cNvPr id="19" name="Text Placeholder 13"/>
          <p:cNvSpPr>
            <a:spLocks noGrp="1"/>
          </p:cNvSpPr>
          <p:nvPr>
            <p:ph type="body" sz="quarter" idx="13" hasCustomPrompt="1"/>
          </p:nvPr>
        </p:nvSpPr>
        <p:spPr>
          <a:xfrm>
            <a:off x="1819728" y="2462008"/>
            <a:ext cx="9356272" cy="415498"/>
          </a:xfrm>
          <a:prstGeom prst="rect">
            <a:avLst/>
          </a:prstGeom>
        </p:spPr>
        <p:txBody>
          <a:bodyPr wrap="square">
            <a:noAutofit/>
          </a:bodyPr>
          <a:lstStyle>
            <a:lvl1pPr marL="0" indent="0">
              <a:lnSpc>
                <a:spcPct val="100000"/>
              </a:lnSpc>
              <a:spcBef>
                <a:spcPts val="0"/>
              </a:spcBef>
              <a:buNone/>
              <a:defRPr sz="2100" b="1" cap="all" spc="400" baseline="0">
                <a:solidFill>
                  <a:srgbClr val="307997"/>
                </a:solidFill>
              </a:defRPr>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lang="en-US" dirty="0"/>
              <a:t>CLICK TO ADD SUBTITLE</a:t>
            </a:r>
          </a:p>
        </p:txBody>
      </p:sp>
      <p:sp>
        <p:nvSpPr>
          <p:cNvPr id="21" name="Text Placeholder 2"/>
          <p:cNvSpPr>
            <a:spLocks noGrp="1"/>
          </p:cNvSpPr>
          <p:nvPr>
            <p:ph type="body" sz="quarter" idx="14"/>
          </p:nvPr>
        </p:nvSpPr>
        <p:spPr>
          <a:xfrm>
            <a:off x="13126065" y="3833813"/>
            <a:ext cx="10029210" cy="7646987"/>
          </a:xfrm>
          <a:prstGeom prst="rect">
            <a:avLst/>
          </a:prstGeom>
        </p:spPr>
        <p:txBody>
          <a:bodyPr/>
          <a:lstStyle>
            <a:lvl1pPr marL="576263" indent="-576263">
              <a:buClr>
                <a:srgbClr val="307997"/>
              </a:buClr>
              <a:buFont typeface="Courier New" charset="0"/>
              <a:buChar char="o"/>
              <a:tabLst/>
              <a:defRPr>
                <a:solidFill>
                  <a:srgbClr val="307997"/>
                </a:solidFill>
                <a:latin typeface="Proxima Nova Semibold" charset="0"/>
                <a:ea typeface="Proxima Nova Semibold" charset="0"/>
                <a:cs typeface="Proxima Nova Semibold" charset="0"/>
              </a:defRPr>
            </a:lvl1pPr>
            <a:lvl2pPr marL="1371600" indent="-457200">
              <a:buClr>
                <a:srgbClr val="307997"/>
              </a:buClr>
              <a:buFont typeface="Courier New" charset="0"/>
              <a:buChar char="o"/>
              <a:defRPr>
                <a:solidFill>
                  <a:srgbClr val="8DA8BC"/>
                </a:solidFill>
                <a:latin typeface="Proxima Nova Semibold" charset="0"/>
                <a:ea typeface="Proxima Nova Semibold" charset="0"/>
                <a:cs typeface="Proxima Nova Semibold" charset="0"/>
              </a:defRPr>
            </a:lvl2pPr>
            <a:lvl3pPr marL="2286000" indent="-457200">
              <a:buClr>
                <a:srgbClr val="307997"/>
              </a:buClr>
              <a:buFont typeface="Courier New" charset="0"/>
              <a:buChar char="o"/>
              <a:defRPr>
                <a:latin typeface="Proxima Nova Semibold" charset="0"/>
                <a:ea typeface="Proxima Nova Semibold" charset="0"/>
                <a:cs typeface="Proxima Nova Semibold" charset="0"/>
              </a:defRPr>
            </a:lvl3pPr>
            <a:lvl4pPr marL="3200400" indent="-457200">
              <a:buFont typeface="Courier New" charset="0"/>
              <a:buChar char="o"/>
              <a:defRPr>
                <a:latin typeface="Proxima Nova Semibold" charset="0"/>
                <a:ea typeface="Proxima Nova Semibold" charset="0"/>
                <a:cs typeface="Proxima Nova Semibold" charset="0"/>
              </a:defRPr>
            </a:lvl4pPr>
            <a:lvl5pPr marL="4114800" indent="-457200">
              <a:buFont typeface="Courier New" charset="0"/>
              <a:buChar char="o"/>
              <a:defRPr>
                <a:latin typeface="Proxima Nova Semibold" charset="0"/>
                <a:ea typeface="Proxima Nova Semibold" charset="0"/>
                <a:cs typeface="Proxima Nova Semibold"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83860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 left pictur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0"/>
                    </a14:imgEffect>
                    <a14:imgEffect>
                      <a14:brightnessContrast bright="-24000"/>
                    </a14:imgEffect>
                  </a14:imgLayer>
                </a14:imgProps>
              </a:ext>
              <a:ext uri="{28A0092B-C50C-407E-A947-70E740481C1C}">
                <a14:useLocalDpi xmlns:a14="http://schemas.microsoft.com/office/drawing/2010/main" val="0"/>
              </a:ext>
            </a:extLst>
          </a:blip>
          <a:srcRect l="28687" t="-333" r="21438" b="333"/>
          <a:stretch/>
        </p:blipFill>
        <p:spPr>
          <a:xfrm>
            <a:off x="49530" y="0"/>
            <a:ext cx="12161520" cy="13716000"/>
          </a:xfrm>
          <a:prstGeom prst="rect">
            <a:avLst/>
          </a:prstGeom>
        </p:spPr>
      </p:pic>
      <p:sp>
        <p:nvSpPr>
          <p:cNvPr id="9" name="Picture Placeholder 8"/>
          <p:cNvSpPr>
            <a:spLocks noGrp="1"/>
          </p:cNvSpPr>
          <p:nvPr>
            <p:ph type="pic" sz="quarter" idx="10" hasCustomPrompt="1"/>
          </p:nvPr>
        </p:nvSpPr>
        <p:spPr>
          <a:xfrm>
            <a:off x="67597" y="0"/>
            <a:ext cx="12211049" cy="13716000"/>
          </a:xfrm>
          <a:prstGeom prst="rect">
            <a:avLst/>
          </a:prstGeom>
        </p:spPr>
        <p:txBody>
          <a:bodyPr/>
          <a:lstStyle>
            <a:lvl1pPr marL="0" indent="0">
              <a:buNone/>
              <a:defRPr baseline="0"/>
            </a:lvl1pPr>
          </a:lstStyle>
          <a:p>
            <a:r>
              <a:rPr lang="en-US" dirty="0"/>
              <a:t> </a:t>
            </a:r>
          </a:p>
        </p:txBody>
      </p:sp>
      <p:sp>
        <p:nvSpPr>
          <p:cNvPr id="12" name="Text Placeholder 10"/>
          <p:cNvSpPr>
            <a:spLocks noGrp="1"/>
          </p:cNvSpPr>
          <p:nvPr>
            <p:ph type="body" sz="quarter" idx="12" hasCustomPrompt="1"/>
          </p:nvPr>
        </p:nvSpPr>
        <p:spPr>
          <a:xfrm>
            <a:off x="33797" y="-15014"/>
            <a:ext cx="12211051" cy="13731013"/>
          </a:xfrm>
          <a:prstGeom prst="rect">
            <a:avLst/>
          </a:prstGeom>
          <a:solidFill>
            <a:schemeClr val="accent2">
              <a:alpha val="58000"/>
            </a:schemeClr>
          </a:solidFill>
          <a:ln>
            <a:noFill/>
          </a:ln>
        </p:spPr>
        <p:txBody>
          <a:bodyPr/>
          <a:lstStyle>
            <a:lvl1pPr marL="0" indent="0">
              <a:buNone/>
              <a:defRPr baseline="0"/>
            </a:lvl1pPr>
          </a:lstStyle>
          <a:p>
            <a:pPr lvl="0"/>
            <a:r>
              <a:rPr lang="en-US" dirty="0"/>
              <a:t> </a:t>
            </a:r>
          </a:p>
        </p:txBody>
      </p:sp>
      <p:sp>
        <p:nvSpPr>
          <p:cNvPr id="11" name="Text Placeholder 10"/>
          <p:cNvSpPr>
            <a:spLocks noGrp="1"/>
          </p:cNvSpPr>
          <p:nvPr>
            <p:ph type="body" sz="quarter" idx="11" hasCustomPrompt="1"/>
          </p:nvPr>
        </p:nvSpPr>
        <p:spPr>
          <a:xfrm>
            <a:off x="0" y="-15013"/>
            <a:ext cx="12211050" cy="13731013"/>
          </a:xfrm>
          <a:prstGeom prst="rect">
            <a:avLst/>
          </a:prstGeom>
          <a:solidFill>
            <a:srgbClr val="000000">
              <a:alpha val="37000"/>
            </a:srgbClr>
          </a:solidFill>
          <a:ln>
            <a:noFill/>
          </a:ln>
        </p:spPr>
        <p:txBody>
          <a:bodyPr/>
          <a:lstStyle>
            <a:lvl1pPr marL="0" indent="0">
              <a:buNone/>
              <a:defRPr baseline="0"/>
            </a:lvl1pPr>
          </a:lstStyle>
          <a:p>
            <a:pPr lvl="0"/>
            <a:r>
              <a:rPr lang="en-US" dirty="0"/>
              <a:t> </a:t>
            </a:r>
          </a:p>
        </p:txBody>
      </p:sp>
      <p:sp>
        <p:nvSpPr>
          <p:cNvPr id="2" name="Title 1"/>
          <p:cNvSpPr>
            <a:spLocks noGrp="1"/>
          </p:cNvSpPr>
          <p:nvPr>
            <p:ph type="title"/>
          </p:nvPr>
        </p:nvSpPr>
        <p:spPr>
          <a:xfrm>
            <a:off x="12346243" y="927100"/>
            <a:ext cx="10285158" cy="1440000"/>
          </a:xfrm>
          <a:prstGeom prst="homePlate">
            <a:avLst>
              <a:gd name="adj" fmla="val 26188"/>
            </a:avLst>
          </a:prstGeom>
          <a:solidFill>
            <a:srgbClr val="8DA8BC"/>
          </a:solidFill>
          <a:ln>
            <a:noFill/>
          </a:ln>
        </p:spPr>
        <p:txBody>
          <a:bodyPr lIns="576000" tIns="72000" rIns="0" bIns="0" anchor="ctr"/>
          <a:lstStyle>
            <a:lvl1pPr algn="l">
              <a:defRPr sz="6000">
                <a:solidFill>
                  <a:schemeClr val="bg1"/>
                </a:solidFill>
                <a:latin typeface="Proxima Nova Semibold" charset="0"/>
                <a:ea typeface="Proxima Nova Semibold" charset="0"/>
                <a:cs typeface="Proxima Nova Semibold" charset="0"/>
              </a:defRPr>
            </a:lvl1pPr>
          </a:lstStyle>
          <a:p>
            <a:r>
              <a:rPr lang="en-US" dirty="0"/>
              <a:t>Click to edit Master title style</a:t>
            </a:r>
          </a:p>
        </p:txBody>
      </p:sp>
      <p:sp>
        <p:nvSpPr>
          <p:cNvPr id="14" name="Text Placeholder 13"/>
          <p:cNvSpPr>
            <a:spLocks noGrp="1"/>
          </p:cNvSpPr>
          <p:nvPr>
            <p:ph type="body" sz="quarter" idx="13" hasCustomPrompt="1"/>
          </p:nvPr>
        </p:nvSpPr>
        <p:spPr>
          <a:xfrm>
            <a:off x="12883271" y="2462008"/>
            <a:ext cx="9356272" cy="415498"/>
          </a:xfrm>
          <a:prstGeom prst="rect">
            <a:avLst/>
          </a:prstGeom>
        </p:spPr>
        <p:txBody>
          <a:bodyPr wrap="square">
            <a:noAutofit/>
          </a:bodyPr>
          <a:lstStyle>
            <a:lvl1pPr marL="0" indent="0">
              <a:lnSpc>
                <a:spcPct val="100000"/>
              </a:lnSpc>
              <a:spcBef>
                <a:spcPts val="0"/>
              </a:spcBef>
              <a:buNone/>
              <a:defRPr sz="2100" b="1" cap="all" spc="400" baseline="0">
                <a:solidFill>
                  <a:srgbClr val="307997"/>
                </a:solidFill>
              </a:defRPr>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lang="en-US" dirty="0"/>
              <a:t>CLICK TO ADD SUBTITLE</a:t>
            </a:r>
          </a:p>
        </p:txBody>
      </p:sp>
      <p:sp>
        <p:nvSpPr>
          <p:cNvPr id="6" name="Text Placeholder 5"/>
          <p:cNvSpPr>
            <a:spLocks noGrp="1"/>
          </p:cNvSpPr>
          <p:nvPr>
            <p:ph type="body" sz="quarter" idx="14" hasCustomPrompt="1"/>
          </p:nvPr>
        </p:nvSpPr>
        <p:spPr>
          <a:xfrm>
            <a:off x="11063544" y="927100"/>
            <a:ext cx="1147506" cy="1440000"/>
          </a:xfrm>
          <a:prstGeom prst="rect">
            <a:avLst/>
          </a:prstGeom>
          <a:solidFill>
            <a:srgbClr val="307997"/>
          </a:solidFill>
          <a:ln>
            <a:noFill/>
          </a:ln>
        </p:spPr>
        <p:txBody>
          <a:bodyPr/>
          <a:lstStyle>
            <a:lvl1pPr marL="0" indent="0">
              <a:buNone/>
              <a:defRPr baseline="0"/>
            </a:lvl1pPr>
          </a:lstStyle>
          <a:p>
            <a:pPr lvl="0"/>
            <a:r>
              <a:rPr lang="en-US" dirty="0"/>
              <a:t> </a:t>
            </a:r>
          </a:p>
        </p:txBody>
      </p:sp>
      <p:grpSp>
        <p:nvGrpSpPr>
          <p:cNvPr id="13" name="Group 12"/>
          <p:cNvGrpSpPr/>
          <p:nvPr userDrawn="1"/>
        </p:nvGrpSpPr>
        <p:grpSpPr>
          <a:xfrm>
            <a:off x="18977489" y="11438305"/>
            <a:ext cx="5162548" cy="2047241"/>
            <a:chOff x="323852" y="318022"/>
            <a:chExt cx="5162548" cy="2047241"/>
          </a:xfrm>
        </p:grpSpPr>
        <p:pic>
          <p:nvPicPr>
            <p:cNvPr id="15" name="Picture 14"/>
            <p:cNvPicPr>
              <a:picLocks noChangeAspect="1"/>
            </p:cNvPicPr>
            <p:nvPr userDrawn="1"/>
          </p:nvPicPr>
          <p:blipFill rotWithShape="1">
            <a:blip r:embed="rId4">
              <a:duotone>
                <a:prstClr val="black"/>
                <a:srgbClr val="2D3541">
                  <a:tint val="45000"/>
                  <a:satMod val="400000"/>
                </a:srgbClr>
              </a:duotone>
              <a:extLst>
                <a:ext uri="{28A0092B-C50C-407E-A947-70E740481C1C}">
                  <a14:useLocalDpi xmlns:a14="http://schemas.microsoft.com/office/drawing/2010/main" val="0"/>
                </a:ext>
              </a:extLst>
            </a:blip>
            <a:srcRect l="36929"/>
            <a:stretch/>
          </p:blipFill>
          <p:spPr>
            <a:xfrm>
              <a:off x="2241755" y="361089"/>
              <a:ext cx="3244645" cy="1993463"/>
            </a:xfrm>
            <a:prstGeom prst="rect">
              <a:avLst/>
            </a:prstGeom>
          </p:spPr>
        </p:pic>
        <p:pic>
          <p:nvPicPr>
            <p:cNvPr id="16" name="Picture 15"/>
            <p:cNvPicPr>
              <a:picLocks noChangeAspect="1"/>
            </p:cNvPicPr>
            <p:nvPr userDrawn="1"/>
          </p:nvPicPr>
          <p:blipFill rotWithShape="1">
            <a:blip r:embed="rId5">
              <a:extLst>
                <a:ext uri="{BEBA8EAE-BF5A-486C-A8C5-ECC9F3942E4B}">
                  <a14:imgProps xmlns:a14="http://schemas.microsoft.com/office/drawing/2010/main">
                    <a14:imgLayer r:embed="rId6">
                      <a14:imgEffect>
                        <a14:colorTemperature colorTemp="11498"/>
                      </a14:imgEffect>
                    </a14:imgLayer>
                  </a14:imgProps>
                </a:ext>
                <a:ext uri="{28A0092B-C50C-407E-A947-70E740481C1C}">
                  <a14:useLocalDpi xmlns:a14="http://schemas.microsoft.com/office/drawing/2010/main" val="0"/>
                </a:ext>
              </a:extLst>
            </a:blip>
            <a:srcRect l="-154" t="-1787" r="62076" b="1787"/>
            <a:stretch/>
          </p:blipFill>
          <p:spPr>
            <a:xfrm>
              <a:off x="323852" y="318022"/>
              <a:ext cx="2011680" cy="2047241"/>
            </a:xfrm>
            <a:prstGeom prst="rect">
              <a:avLst/>
            </a:prstGeom>
          </p:spPr>
        </p:pic>
      </p:grpSp>
      <p:sp>
        <p:nvSpPr>
          <p:cNvPr id="19" name="Text Placeholder 2"/>
          <p:cNvSpPr>
            <a:spLocks noGrp="1"/>
          </p:cNvSpPr>
          <p:nvPr>
            <p:ph type="body" sz="quarter" idx="15"/>
          </p:nvPr>
        </p:nvSpPr>
        <p:spPr>
          <a:xfrm>
            <a:off x="12883271" y="3833813"/>
            <a:ext cx="10272004" cy="7646987"/>
          </a:xfrm>
          <a:prstGeom prst="rect">
            <a:avLst/>
          </a:prstGeom>
        </p:spPr>
        <p:txBody>
          <a:bodyPr/>
          <a:lstStyle>
            <a:lvl1pPr marL="576263" indent="-576263">
              <a:buClr>
                <a:srgbClr val="307997"/>
              </a:buClr>
              <a:buFont typeface="Courier New" charset="0"/>
              <a:buChar char="o"/>
              <a:tabLst/>
              <a:defRPr>
                <a:solidFill>
                  <a:srgbClr val="307997"/>
                </a:solidFill>
                <a:latin typeface="Proxima Nova Semibold" charset="0"/>
                <a:ea typeface="Proxima Nova Semibold" charset="0"/>
                <a:cs typeface="Proxima Nova Semibold" charset="0"/>
              </a:defRPr>
            </a:lvl1pPr>
            <a:lvl2pPr marL="1371600" indent="-457200">
              <a:buClr>
                <a:srgbClr val="307997"/>
              </a:buClr>
              <a:buFont typeface="Courier New" charset="0"/>
              <a:buChar char="o"/>
              <a:defRPr>
                <a:solidFill>
                  <a:srgbClr val="8DA8BC"/>
                </a:solidFill>
                <a:latin typeface="Proxima Nova Semibold" charset="0"/>
                <a:ea typeface="Proxima Nova Semibold" charset="0"/>
                <a:cs typeface="Proxima Nova Semibold" charset="0"/>
              </a:defRPr>
            </a:lvl2pPr>
            <a:lvl3pPr marL="2286000" indent="-457200">
              <a:buClr>
                <a:srgbClr val="307997"/>
              </a:buClr>
              <a:buFont typeface="Courier New" charset="0"/>
              <a:buChar char="o"/>
              <a:defRPr>
                <a:latin typeface="Proxima Nova Semibold" charset="0"/>
                <a:ea typeface="Proxima Nova Semibold" charset="0"/>
                <a:cs typeface="Proxima Nova Semibold" charset="0"/>
              </a:defRPr>
            </a:lvl3pPr>
            <a:lvl4pPr marL="3200400" indent="-457200">
              <a:buFont typeface="Courier New" charset="0"/>
              <a:buChar char="o"/>
              <a:defRPr>
                <a:latin typeface="Proxima Nova Semibold" charset="0"/>
                <a:ea typeface="Proxima Nova Semibold" charset="0"/>
                <a:cs typeface="Proxima Nova Semibold" charset="0"/>
              </a:defRPr>
            </a:lvl4pPr>
            <a:lvl5pPr marL="4114800" indent="-457200">
              <a:buFont typeface="Courier New" charset="0"/>
              <a:buChar char="o"/>
              <a:defRPr>
                <a:latin typeface="Proxima Nova Semibold" charset="0"/>
                <a:ea typeface="Proxima Nova Semibold" charset="0"/>
                <a:cs typeface="Proxima Nova Semibold"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21539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2.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3" name="Rectangle 2"/>
          <p:cNvSpPr/>
          <p:nvPr userDrawn="1"/>
        </p:nvSpPr>
        <p:spPr>
          <a:xfrm>
            <a:off x="0" y="0"/>
            <a:ext cx="24384000" cy="13716000"/>
          </a:xfrm>
          <a:prstGeom prst="rect">
            <a:avLst/>
          </a:prstGeom>
          <a:solidFill>
            <a:schemeClr val="accent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0" y="0"/>
            <a:ext cx="24384000" cy="13716000"/>
          </a:xfrm>
          <a:prstGeom prst="rect">
            <a:avLst/>
          </a:prstGeom>
          <a:solidFill>
            <a:srgbClr val="000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02860555"/>
      </p:ext>
    </p:extLst>
  </p:cSld>
  <p:clrMap bg1="dk1" tx1="lt1" bg2="dk2" tx2="lt2" accent1="accent1" accent2="accent2" accent3="accent3" accent4="accent4" accent5="accent5" accent6="accent6" hlink="hlink" folHlink="folHlink"/>
  <p:sldLayoutIdLst>
    <p:sldLayoutId id="2147483662" r:id="rId1"/>
    <p:sldLayoutId id="2147483673" r:id="rId2"/>
    <p:sldLayoutId id="2147483687" r:id="rId3"/>
    <p:sldLayoutId id="2147483676" r:id="rId4"/>
    <p:sldLayoutId id="2147483663" r:id="rId5"/>
    <p:sldLayoutId id="2147483664" r:id="rId6"/>
    <p:sldLayoutId id="2147483669" r:id="rId7"/>
    <p:sldLayoutId id="2147483680" r:id="rId8"/>
    <p:sldLayoutId id="2147483674" r:id="rId9"/>
    <p:sldLayoutId id="2147483675" r:id="rId10"/>
    <p:sldLayoutId id="2147483677" r:id="rId11"/>
    <p:sldLayoutId id="2147483671" r:id="rId12"/>
    <p:sldLayoutId id="2147483681" r:id="rId13"/>
    <p:sldLayoutId id="2147483684" r:id="rId14"/>
    <p:sldLayoutId id="2147483679" r:id="rId15"/>
    <p:sldLayoutId id="2147483683" r:id="rId16"/>
    <p:sldLayoutId id="2147483682" r:id="rId17"/>
    <p:sldLayoutId id="2147483685" r:id="rId18"/>
    <p:sldLayoutId id="2147483686" r:id="rId19"/>
    <p:sldLayoutId id="2147483672" r:id="rId20"/>
    <p:sldLayoutId id="2147483678" r:id="rId21"/>
    <p:sldLayoutId id="2147483688" r:id="rId22"/>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1FFA097D-F172-4C05-85FA-A5CE7DEFF40F}" type="datetimeFigureOut">
              <a:rPr lang="en-US" smtClean="0"/>
              <a:t>10/5/2016</a:t>
            </a:fld>
            <a:endParaRPr lang="en-US" dirty="0"/>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D613D048-8E46-4F95-996E-534F898E6F8A}" type="slidenum">
              <a:rPr lang="en-US" smtClean="0"/>
              <a:t>‹#›</a:t>
            </a:fld>
            <a:endParaRPr lang="en-US" dirty="0"/>
          </a:p>
        </p:txBody>
      </p:sp>
    </p:spTree>
    <p:extLst>
      <p:ext uri="{BB962C8B-B14F-4D97-AF65-F5344CB8AC3E}">
        <p14:creationId xmlns:p14="http://schemas.microsoft.com/office/powerpoint/2010/main" val="415700561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549276"/>
            <a:ext cx="21945600" cy="2286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19200" y="3200401"/>
            <a:ext cx="21945600" cy="90519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19200" y="12712701"/>
            <a:ext cx="56896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03F8F8B4-74B9-4DC2-B831-572627143F1A}" type="datetimeFigureOut">
              <a:rPr lang="en-US" smtClean="0"/>
              <a:t>10/5/2016</a:t>
            </a:fld>
            <a:endParaRPr lang="en-US" dirty="0"/>
          </a:p>
        </p:txBody>
      </p:sp>
      <p:sp>
        <p:nvSpPr>
          <p:cNvPr id="5" name="Footer Placeholder 4"/>
          <p:cNvSpPr>
            <a:spLocks noGrp="1"/>
          </p:cNvSpPr>
          <p:nvPr>
            <p:ph type="ftr" sz="quarter" idx="3"/>
          </p:nvPr>
        </p:nvSpPr>
        <p:spPr>
          <a:xfrm>
            <a:off x="8331200" y="12712701"/>
            <a:ext cx="7721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475200" y="12712701"/>
            <a:ext cx="56896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73BDC049-33E9-4648-A40E-72296B98E4CD}" type="slidenum">
              <a:rPr lang="en-US" smtClean="0"/>
              <a:t>‹#›</a:t>
            </a:fld>
            <a:endParaRPr lang="en-US" dirty="0"/>
          </a:p>
        </p:txBody>
      </p:sp>
    </p:spTree>
    <p:extLst>
      <p:ext uri="{BB962C8B-B14F-4D97-AF65-F5344CB8AC3E}">
        <p14:creationId xmlns:p14="http://schemas.microsoft.com/office/powerpoint/2010/main" val="334610946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defTabSz="1828800" rtl="0" eaLnBrk="1" latinLnBrk="0" hangingPunct="1">
        <a:spcBef>
          <a:spcPct val="0"/>
        </a:spcBef>
        <a:buNone/>
        <a:defRPr sz="8800" kern="1200">
          <a:solidFill>
            <a:schemeClr val="tx1"/>
          </a:solidFill>
          <a:latin typeface="+mj-lt"/>
          <a:ea typeface="+mj-ea"/>
          <a:cs typeface="+mj-cs"/>
        </a:defRPr>
      </a:lvl1pPr>
    </p:titleStyle>
    <p:bodyStyle>
      <a:lvl1pPr marL="685800" indent="-685800" algn="l" defTabSz="1828800"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1pPr>
      <a:lvl2pPr marL="1485900" indent="-571500" algn="l" defTabSz="1828800" rtl="0" eaLnBrk="1" latinLnBrk="0" hangingPunct="1">
        <a:spcBef>
          <a:spcPct val="20000"/>
        </a:spcBef>
        <a:buFont typeface="Arial" panose="020B0604020202020204" pitchFamily="34" charset="0"/>
        <a:buChar char="–"/>
        <a:defRPr sz="5600" kern="1200">
          <a:solidFill>
            <a:schemeClr val="tx1"/>
          </a:solidFill>
          <a:latin typeface="+mn-lt"/>
          <a:ea typeface="+mn-ea"/>
          <a:cs typeface="+mn-cs"/>
        </a:defRPr>
      </a:lvl2pPr>
      <a:lvl3pPr marL="2286000" indent="-457200" algn="l" defTabSz="1828800"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3pPr>
      <a:lvl4pPr marL="32004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4pPr>
      <a:lvl5pPr marL="41148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5pPr>
      <a:lvl6pPr marL="50292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6pPr>
      <a:lvl7pPr marL="59436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7pPr>
      <a:lvl8pPr marL="68580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8pPr>
      <a:lvl9pPr marL="77724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0.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49.png"/><Relationship Id="rId2" Type="http://schemas.openxmlformats.org/officeDocument/2006/relationships/image" Target="../media/image45.jpg"/><Relationship Id="rId1" Type="http://schemas.openxmlformats.org/officeDocument/2006/relationships/slideLayout" Target="../slideLayouts/slideLayout10.xml"/><Relationship Id="rId6" Type="http://schemas.openxmlformats.org/officeDocument/2006/relationships/image" Target="../media/image45.png"/><Relationship Id="rId11" Type="http://schemas.openxmlformats.org/officeDocument/2006/relationships/image" Target="../media/image48.png"/><Relationship Id="rId5" Type="http://schemas.openxmlformats.org/officeDocument/2006/relationships/customXml" Target="../ink/ink2.xml"/><Relationship Id="rId10" Type="http://schemas.openxmlformats.org/officeDocument/2006/relationships/image" Target="../media/image47.png"/><Relationship Id="rId4" Type="http://schemas.openxmlformats.org/officeDocument/2006/relationships/image" Target="../media/image44.png"/><Relationship Id="rId9" Type="http://schemas.openxmlformats.org/officeDocument/2006/relationships/customXml" Target="../ink/ink4.xml"/><Relationship Id="rId14" Type="http://schemas.openxmlformats.org/officeDocument/2006/relationships/image" Target="../media/image5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0.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www.versprite.com/" TargetMode="External"/><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20.jpeg"/><Relationship Id="rId21" Type="http://schemas.openxmlformats.org/officeDocument/2006/relationships/image" Target="../media/image38.jpe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image" Target="../media/image19.png"/><Relationship Id="rId16" Type="http://schemas.openxmlformats.org/officeDocument/2006/relationships/image" Target="../media/image33.jpeg"/><Relationship Id="rId20" Type="http://schemas.openxmlformats.org/officeDocument/2006/relationships/image" Target="../media/image37.gif"/><Relationship Id="rId1" Type="http://schemas.openxmlformats.org/officeDocument/2006/relationships/slideLayout" Target="../slideLayouts/slideLayout9.xml"/><Relationship Id="rId6" Type="http://schemas.openxmlformats.org/officeDocument/2006/relationships/image" Target="../media/image23.png"/><Relationship Id="rId11" Type="http://schemas.openxmlformats.org/officeDocument/2006/relationships/image" Target="../media/image28.jpeg"/><Relationship Id="rId24" Type="http://schemas.openxmlformats.org/officeDocument/2006/relationships/image" Target="../media/image41.jpeg"/><Relationship Id="rId5" Type="http://schemas.openxmlformats.org/officeDocument/2006/relationships/image" Target="../media/image22.jpeg"/><Relationship Id="rId15" Type="http://schemas.openxmlformats.org/officeDocument/2006/relationships/image" Target="../media/image32.jpeg"/><Relationship Id="rId23" Type="http://schemas.openxmlformats.org/officeDocument/2006/relationships/image" Target="../media/image40.jpe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21.jpeg"/><Relationship Id="rId9" Type="http://schemas.openxmlformats.org/officeDocument/2006/relationships/image" Target="../media/image26.jpeg"/><Relationship Id="rId14" Type="http://schemas.openxmlformats.org/officeDocument/2006/relationships/image" Target="../media/image31.png"/><Relationship Id="rId22" Type="http://schemas.openxmlformats.org/officeDocument/2006/relationships/image" Target="../media/image39.jpeg"/></Relationships>
</file>

<file path=ppt/slides/_rels/slide5.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00" y="4876801"/>
            <a:ext cx="15544800" cy="2940050"/>
          </a:xfrm>
        </p:spPr>
        <p:txBody>
          <a:bodyPr>
            <a:noAutofit/>
          </a:bodyPr>
          <a:lstStyle/>
          <a:p>
            <a:r>
              <a:rPr lang="en-US" sz="6400" b="1" dirty="0"/>
              <a:t>Cloud Security &amp; Mitigating Vulnerabilities</a:t>
            </a:r>
            <a:br>
              <a:rPr lang="en-US" sz="6400" b="1" dirty="0"/>
            </a:br>
            <a:br>
              <a:rPr lang="en-US" sz="6400" b="1" dirty="0"/>
            </a:br>
            <a:r>
              <a:rPr lang="en-US" sz="4000" b="1" dirty="0"/>
              <a:t>IAPP Knowledge Net</a:t>
            </a:r>
            <a:br>
              <a:rPr lang="en-US" sz="4000" b="1" dirty="0"/>
            </a:br>
            <a:r>
              <a:rPr lang="en-US" sz="4000" b="1" dirty="0"/>
              <a:t>October 4, 2016</a:t>
            </a:r>
            <a:br>
              <a:rPr lang="en-US" sz="4000" b="1" dirty="0"/>
            </a:br>
            <a:endParaRPr lang="en-US" sz="6400" b="1" dirty="0"/>
          </a:p>
        </p:txBody>
      </p:sp>
      <p:sp>
        <p:nvSpPr>
          <p:cNvPr id="3" name="Subtitle 2"/>
          <p:cNvSpPr>
            <a:spLocks noGrp="1"/>
          </p:cNvSpPr>
          <p:nvPr>
            <p:ph type="subTitle" idx="1"/>
          </p:nvPr>
        </p:nvSpPr>
        <p:spPr>
          <a:xfrm>
            <a:off x="5877340" y="9012382"/>
            <a:ext cx="15392400" cy="3463636"/>
          </a:xfrm>
        </p:spPr>
        <p:txBody>
          <a:bodyPr>
            <a:normAutofit fontScale="92500" lnSpcReduction="20000"/>
          </a:bodyPr>
          <a:lstStyle/>
          <a:p>
            <a:pPr algn="just"/>
            <a:r>
              <a:rPr lang="en-US" sz="2400" dirty="0"/>
              <a:t>Tony UcedaVelez, CISM, CISA, GSEC, CRISC			Richard N. Sheinis, CIPP-US</a:t>
            </a:r>
          </a:p>
          <a:p>
            <a:pPr algn="just"/>
            <a:r>
              <a:rPr lang="en-US" sz="2400" dirty="0"/>
              <a:t>Versprite					Hall Booth Smith, PC</a:t>
            </a:r>
          </a:p>
          <a:p>
            <a:pPr algn="just"/>
            <a:r>
              <a:rPr lang="en-US" sz="2400" dirty="0"/>
              <a:t>10 Glenlake Parkway				13950 Ballantyne Corporate Place</a:t>
            </a:r>
          </a:p>
          <a:p>
            <a:pPr algn="just"/>
            <a:r>
              <a:rPr lang="en-US" sz="2400" dirty="0"/>
              <a:t>Suite 130			 		Suite 175</a:t>
            </a:r>
          </a:p>
          <a:p>
            <a:pPr algn="just"/>
            <a:r>
              <a:rPr lang="en-US" sz="2400" dirty="0"/>
              <a:t>Atlanta, Georgia 30328				Charlotte, NC 28277</a:t>
            </a:r>
          </a:p>
          <a:p>
            <a:pPr algn="just"/>
            <a:r>
              <a:rPr lang="en-US" sz="2400" dirty="0"/>
              <a:t>tonyuv@versprite.com 				rsheinis@hallboothsmith.com</a:t>
            </a:r>
          </a:p>
          <a:p>
            <a:pPr algn="just"/>
            <a:r>
              <a:rPr lang="en-US" sz="2400" dirty="0"/>
              <a:t>(678) 278-8312 (office) 				(980) 859-0380 (office)</a:t>
            </a:r>
          </a:p>
          <a:p>
            <a:pPr algn="just"/>
            <a:r>
              <a:rPr lang="en-US" sz="2400" dirty="0"/>
              <a:t>					(404) 345-0749 (mobile)</a:t>
            </a:r>
          </a:p>
          <a:p>
            <a:pPr algn="just"/>
            <a:r>
              <a:rPr lang="en-US" sz="2400" dirty="0"/>
              <a:t>		 			</a:t>
            </a:r>
          </a:p>
          <a:p>
            <a:pPr algn="just"/>
            <a:r>
              <a:rPr lang="en-US" sz="2400" dirty="0"/>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762000"/>
            <a:ext cx="48768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www.musicrow.com/wp-content/uploads/2012/09/hb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68400" y="1171574"/>
            <a:ext cx="6667500" cy="1314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323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p:sp>
      <p:pic>
        <p:nvPicPr>
          <p:cNvPr id="42" name="Picture 41"/>
          <p:cNvPicPr>
            <a:picLocks noChangeAspect="1"/>
          </p:cNvPicPr>
          <p:nvPr/>
        </p:nvPicPr>
        <p:blipFill rotWithShape="1">
          <a:blip r:embed="rId2">
            <a:extLst>
              <a:ext uri="{28A0092B-C50C-407E-A947-70E740481C1C}">
                <a14:useLocalDpi xmlns:a14="http://schemas.microsoft.com/office/drawing/2010/main" val="0"/>
              </a:ext>
            </a:extLst>
          </a:blip>
          <a:srcRect t="8714" b="41394"/>
          <a:stretch/>
        </p:blipFill>
        <p:spPr>
          <a:xfrm>
            <a:off x="0" y="0"/>
            <a:ext cx="24384000" cy="6843252"/>
          </a:xfrm>
          <a:prstGeom prst="rect">
            <a:avLst/>
          </a:prstGeom>
        </p:spPr>
      </p:pic>
      <p:sp>
        <p:nvSpPr>
          <p:cNvPr id="10" name="Text Placeholder 9"/>
          <p:cNvSpPr>
            <a:spLocks noGrp="1"/>
          </p:cNvSpPr>
          <p:nvPr>
            <p:ph type="body" sz="quarter" idx="12"/>
          </p:nvPr>
        </p:nvSpPr>
        <p:spPr/>
        <p:txBody>
          <a:bodyPr/>
          <a:lstStyle/>
          <a:p>
            <a:endParaRPr lang="en-US" dirty="0"/>
          </a:p>
        </p:txBody>
      </p:sp>
      <p:sp>
        <p:nvSpPr>
          <p:cNvPr id="9" name="Text Placeholder 8"/>
          <p:cNvSpPr>
            <a:spLocks noGrp="1"/>
          </p:cNvSpPr>
          <p:nvPr>
            <p:ph type="body" sz="quarter" idx="11"/>
          </p:nvPr>
        </p:nvSpPr>
        <p:spPr>
          <a:xfrm>
            <a:off x="-1" y="0"/>
            <a:ext cx="24384001" cy="6858265"/>
          </a:xfrm>
          <a:solidFill>
            <a:srgbClr val="000000">
              <a:alpha val="53000"/>
            </a:srgbClr>
          </a:solidFill>
        </p:spPr>
        <p:txBody>
          <a:bodyPr/>
          <a:lstStyle/>
          <a:p>
            <a:endParaRPr lang="en-US" dirty="0"/>
          </a:p>
        </p:txBody>
      </p:sp>
      <p:sp>
        <p:nvSpPr>
          <p:cNvPr id="7" name="Title 6"/>
          <p:cNvSpPr>
            <a:spLocks noGrp="1"/>
          </p:cNvSpPr>
          <p:nvPr>
            <p:ph type="title"/>
          </p:nvPr>
        </p:nvSpPr>
        <p:spPr>
          <a:xfrm>
            <a:off x="1282699" y="927100"/>
            <a:ext cx="13180435" cy="1440000"/>
          </a:xfrm>
          <a:prstGeom prst="homePlate">
            <a:avLst>
              <a:gd name="adj" fmla="val 26188"/>
            </a:avLst>
          </a:prstGeom>
        </p:spPr>
        <p:txBody>
          <a:bodyPr/>
          <a:lstStyle/>
          <a:p>
            <a:r>
              <a:rPr lang="en-US" dirty="0"/>
              <a:t>Cloud Security Realism</a:t>
            </a:r>
          </a:p>
        </p:txBody>
      </p:sp>
      <p:sp>
        <p:nvSpPr>
          <p:cNvPr id="11" name="Text Placeholder 10"/>
          <p:cNvSpPr>
            <a:spLocks noGrp="1"/>
          </p:cNvSpPr>
          <p:nvPr>
            <p:ph type="body" sz="quarter" idx="4294967295"/>
          </p:nvPr>
        </p:nvSpPr>
        <p:spPr>
          <a:xfrm>
            <a:off x="1723476" y="2462008"/>
            <a:ext cx="15458738" cy="832192"/>
          </a:xfrm>
          <a:prstGeom prst="rect">
            <a:avLst/>
          </a:prstGeom>
        </p:spPr>
        <p:txBody>
          <a:bodyPr/>
          <a:lstStyle/>
          <a:p>
            <a:pPr marL="0" indent="0">
              <a:buNone/>
            </a:pPr>
            <a:r>
              <a:rPr lang="en-US" i="1" dirty="0">
                <a:latin typeface="Proxima Nova Semibold" charset="0"/>
                <a:ea typeface="Proxima Nova Semibold" charset="0"/>
                <a:cs typeface="Proxima Nova Semibold" charset="0"/>
              </a:rPr>
              <a:t>“The more things change, the more things remain the same”</a:t>
            </a:r>
          </a:p>
        </p:txBody>
      </p:sp>
      <p:sp>
        <p:nvSpPr>
          <p:cNvPr id="13" name="TextBox 12"/>
          <p:cNvSpPr txBox="1"/>
          <p:nvPr/>
        </p:nvSpPr>
        <p:spPr>
          <a:xfrm>
            <a:off x="1413136" y="4190321"/>
            <a:ext cx="4140884" cy="2603790"/>
          </a:xfrm>
          <a:prstGeom prst="rect">
            <a:avLst/>
          </a:prstGeom>
          <a:noFill/>
        </p:spPr>
        <p:txBody>
          <a:bodyPr wrap="square" rtlCol="0">
            <a:spAutoFit/>
          </a:bodyPr>
          <a:lstStyle/>
          <a:p>
            <a:pPr>
              <a:lnSpc>
                <a:spcPct val="85000"/>
              </a:lnSpc>
            </a:pPr>
            <a:r>
              <a:rPr lang="en-US" sz="4800" dirty="0">
                <a:solidFill>
                  <a:schemeClr val="bg1"/>
                </a:solidFill>
                <a:latin typeface="Proxima Nova Semibold" charset="0"/>
                <a:ea typeface="Proxima Nova Semibold" charset="0"/>
                <a:cs typeface="Proxima Nova Semibold" charset="0"/>
              </a:rPr>
              <a:t>CSPs started w/ operational fails in resiliency</a:t>
            </a:r>
          </a:p>
        </p:txBody>
      </p:sp>
      <p:cxnSp>
        <p:nvCxnSpPr>
          <p:cNvPr id="14" name="Straight Connector 13"/>
          <p:cNvCxnSpPr/>
          <p:nvPr/>
        </p:nvCxnSpPr>
        <p:spPr>
          <a:xfrm rot="5400000">
            <a:off x="125433" y="5709572"/>
            <a:ext cx="2267360"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59113" y="6843252"/>
            <a:ext cx="0" cy="1733892"/>
          </a:xfrm>
          <a:prstGeom prst="line">
            <a:avLst/>
          </a:prstGeom>
          <a:ln w="38100">
            <a:gradFill flip="none" rotWithShape="1">
              <a:gsLst>
                <a:gs pos="56000">
                  <a:schemeClr val="tx1">
                    <a:lumMod val="40000"/>
                    <a:lumOff val="60000"/>
                  </a:schemeClr>
                </a:gs>
                <a:gs pos="18000">
                  <a:schemeClr val="tx1">
                    <a:lumMod val="40000"/>
                    <a:lumOff val="6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20" name="Text Placeholder 5"/>
          <p:cNvSpPr txBox="1">
            <a:spLocks/>
          </p:cNvSpPr>
          <p:nvPr/>
        </p:nvSpPr>
        <p:spPr>
          <a:xfrm>
            <a:off x="1282699" y="7147108"/>
            <a:ext cx="4577271" cy="2516894"/>
          </a:xfrm>
          <a:prstGeom prst="rect">
            <a:avLst/>
          </a:prstGeom>
        </p:spPr>
        <p:txBody>
          <a:bodyPr wrap="square">
            <a:noAutofit/>
          </a:bodyPr>
          <a:lstStyle>
            <a:lvl1pPr marL="0" indent="0" algn="l" defTabSz="1828800" rtl="0" eaLnBrk="1" latinLnBrk="0" hangingPunct="1">
              <a:lnSpc>
                <a:spcPct val="100000"/>
              </a:lnSpc>
              <a:spcBef>
                <a:spcPts val="0"/>
              </a:spcBef>
              <a:buFont typeface="Arial" panose="020B0604020202020204" pitchFamily="34" charset="0"/>
              <a:buNone/>
              <a:defRPr sz="2100" b="1" kern="1200" cap="all" spc="400" baseline="0">
                <a:solidFill>
                  <a:schemeClr val="accent2"/>
                </a:solidFill>
                <a:latin typeface="+mn-lt"/>
                <a:ea typeface="+mn-ea"/>
                <a:cs typeface="+mn-cs"/>
              </a:defRPr>
            </a:lvl1pPr>
            <a:lvl2pPr marL="0" indent="0" algn="l" defTabSz="1828800" rtl="0" eaLnBrk="1" latinLnBrk="0" hangingPunct="1">
              <a:lnSpc>
                <a:spcPct val="100000"/>
              </a:lnSpc>
              <a:spcBef>
                <a:spcPts val="0"/>
              </a:spcBef>
              <a:buFont typeface="Arial" panose="020B0604020202020204" pitchFamily="34" charset="0"/>
              <a:buNone/>
              <a:defRPr sz="4800" kern="1200">
                <a:solidFill>
                  <a:schemeClr val="tx1"/>
                </a:solidFill>
                <a:latin typeface="+mn-lt"/>
                <a:ea typeface="+mn-ea"/>
                <a:cs typeface="+mn-cs"/>
              </a:defRPr>
            </a:lvl2pPr>
            <a:lvl3pPr marL="0" indent="0" algn="l" defTabSz="1828800" rtl="0" eaLnBrk="1" latinLnBrk="0" hangingPunct="1">
              <a:lnSpc>
                <a:spcPct val="100000"/>
              </a:lnSpc>
              <a:spcBef>
                <a:spcPts val="0"/>
              </a:spcBef>
              <a:buFont typeface="Arial" panose="020B0604020202020204" pitchFamily="34" charset="0"/>
              <a:buNone/>
              <a:defRPr sz="4000" kern="1200">
                <a:solidFill>
                  <a:schemeClr val="tx1"/>
                </a:solidFill>
                <a:latin typeface="+mn-lt"/>
                <a:ea typeface="+mn-ea"/>
                <a:cs typeface="+mn-cs"/>
              </a:defRPr>
            </a:lvl3pPr>
            <a:lvl4pPr marL="0" indent="0" algn="l" defTabSz="1828800" rtl="0" eaLnBrk="1" latinLnBrk="0" hangingPunct="1">
              <a:lnSpc>
                <a:spcPct val="100000"/>
              </a:lnSpc>
              <a:spcBef>
                <a:spcPts val="0"/>
              </a:spcBef>
              <a:buFont typeface="Arial" panose="020B0604020202020204" pitchFamily="34" charset="0"/>
              <a:buNone/>
              <a:defRPr sz="3600" kern="1200">
                <a:solidFill>
                  <a:schemeClr val="tx1"/>
                </a:solidFill>
                <a:latin typeface="+mn-lt"/>
                <a:ea typeface="+mn-ea"/>
                <a:cs typeface="+mn-cs"/>
              </a:defRPr>
            </a:lvl4pPr>
            <a:lvl5pPr marL="0" indent="0" algn="l" defTabSz="1828800" rtl="0" eaLnBrk="1" latinLnBrk="0" hangingPunct="1">
              <a:lnSpc>
                <a:spcPct val="100000"/>
              </a:lnSpc>
              <a:spcBef>
                <a:spcPts val="0"/>
              </a:spcBef>
              <a:buFont typeface="Arial" panose="020B0604020202020204" pitchFamily="34" charset="0"/>
              <a:buNone/>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3600" b="0" cap="none" spc="200" dirty="0">
                <a:solidFill>
                  <a:schemeClr val="tx1"/>
                </a:solidFill>
                <a:latin typeface="Proxima Nova Semibold" charset="0"/>
                <a:ea typeface="Proxima Nova Semibold" charset="0"/>
                <a:cs typeface="Proxima Nova Semibold" charset="0"/>
              </a:rPr>
              <a:t>AWS, Salesforce, Microsoft, Google, Verizon have all had problems maintaining uptime</a:t>
            </a:r>
          </a:p>
        </p:txBody>
      </p:sp>
      <p:sp>
        <p:nvSpPr>
          <p:cNvPr id="22" name="TextBox 21"/>
          <p:cNvSpPr txBox="1"/>
          <p:nvPr/>
        </p:nvSpPr>
        <p:spPr>
          <a:xfrm>
            <a:off x="5988555" y="4182272"/>
            <a:ext cx="4188329" cy="2708434"/>
          </a:xfrm>
          <a:prstGeom prst="rect">
            <a:avLst/>
          </a:prstGeom>
          <a:noFill/>
        </p:spPr>
        <p:txBody>
          <a:bodyPr wrap="square" rtlCol="0">
            <a:spAutoFit/>
          </a:bodyPr>
          <a:lstStyle/>
          <a:p>
            <a:pPr>
              <a:lnSpc>
                <a:spcPct val="85000"/>
              </a:lnSpc>
            </a:pPr>
            <a:r>
              <a:rPr lang="en-US" sz="5000" dirty="0">
                <a:solidFill>
                  <a:schemeClr val="bg1"/>
                </a:solidFill>
                <a:latin typeface="Proxima Nova Semibold" charset="0"/>
                <a:ea typeface="Proxima Nova Semibold" charset="0"/>
                <a:cs typeface="Proxima Nova Semibold" charset="0"/>
              </a:rPr>
              <a:t>Mistakes happen. Humans still run the cloud</a:t>
            </a:r>
          </a:p>
        </p:txBody>
      </p:sp>
      <p:cxnSp>
        <p:nvCxnSpPr>
          <p:cNvPr id="23" name="Straight Connector 22"/>
          <p:cNvCxnSpPr/>
          <p:nvPr/>
        </p:nvCxnSpPr>
        <p:spPr>
          <a:xfrm rot="5400000">
            <a:off x="4555744" y="5709572"/>
            <a:ext cx="2267360"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689424" y="6843252"/>
            <a:ext cx="0" cy="1733892"/>
          </a:xfrm>
          <a:prstGeom prst="line">
            <a:avLst/>
          </a:prstGeom>
          <a:ln w="38100">
            <a:gradFill flip="none" rotWithShape="1">
              <a:gsLst>
                <a:gs pos="56000">
                  <a:schemeClr val="tx1">
                    <a:lumMod val="40000"/>
                    <a:lumOff val="60000"/>
                  </a:schemeClr>
                </a:gs>
                <a:gs pos="18000">
                  <a:schemeClr val="tx1">
                    <a:lumMod val="40000"/>
                    <a:lumOff val="6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213677" y="2920388"/>
            <a:ext cx="4735788" cy="4016484"/>
          </a:xfrm>
          <a:prstGeom prst="rect">
            <a:avLst/>
          </a:prstGeom>
          <a:noFill/>
        </p:spPr>
        <p:txBody>
          <a:bodyPr wrap="square" rtlCol="0">
            <a:spAutoFit/>
          </a:bodyPr>
          <a:lstStyle/>
          <a:p>
            <a:pPr>
              <a:lnSpc>
                <a:spcPct val="85000"/>
              </a:lnSpc>
            </a:pPr>
            <a:r>
              <a:rPr lang="en-US" sz="5000" dirty="0">
                <a:solidFill>
                  <a:schemeClr val="bg1"/>
                </a:solidFill>
                <a:latin typeface="Proxima Nova Semibold" charset="0"/>
                <a:ea typeface="Proxima Nova Semibold" charset="0"/>
                <a:cs typeface="Proxima Nova Semibold" charset="0"/>
              </a:rPr>
              <a:t>“Through 2020, 95% of cloud security failures will be the customer's fault.” -</a:t>
            </a:r>
            <a:r>
              <a:rPr lang="en-US" sz="4800" i="1" dirty="0">
                <a:solidFill>
                  <a:schemeClr val="bg1"/>
                </a:solidFill>
                <a:latin typeface="Proxima Nova Semibold" charset="0"/>
                <a:ea typeface="Proxima Nova Semibold" charset="0"/>
                <a:cs typeface="Proxima Nova Semibold" charset="0"/>
              </a:rPr>
              <a:t>Gartner</a:t>
            </a:r>
            <a:endParaRPr lang="en-US" sz="5000" i="1" dirty="0">
              <a:solidFill>
                <a:schemeClr val="bg1"/>
              </a:solidFill>
              <a:latin typeface="Proxima Nova Semibold" charset="0"/>
              <a:ea typeface="Proxima Nova Semibold" charset="0"/>
              <a:cs typeface="Proxima Nova Semibold" charset="0"/>
            </a:endParaRPr>
          </a:p>
        </p:txBody>
      </p:sp>
      <p:cxnSp>
        <p:nvCxnSpPr>
          <p:cNvPr id="28" name="Straight Connector 27"/>
          <p:cNvCxnSpPr/>
          <p:nvPr/>
        </p:nvCxnSpPr>
        <p:spPr>
          <a:xfrm rot="5400000">
            <a:off x="8986055" y="5709572"/>
            <a:ext cx="2267360"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0119735" y="6843252"/>
            <a:ext cx="0" cy="1733892"/>
          </a:xfrm>
          <a:prstGeom prst="line">
            <a:avLst/>
          </a:prstGeom>
          <a:ln w="38100">
            <a:gradFill flip="none" rotWithShape="1">
              <a:gsLst>
                <a:gs pos="56000">
                  <a:schemeClr val="tx1">
                    <a:lumMod val="40000"/>
                    <a:lumOff val="60000"/>
                  </a:schemeClr>
                </a:gs>
                <a:gs pos="18000">
                  <a:schemeClr val="tx1">
                    <a:lumMod val="40000"/>
                    <a:lumOff val="6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30" name="Text Placeholder 5"/>
          <p:cNvSpPr txBox="1">
            <a:spLocks/>
          </p:cNvSpPr>
          <p:nvPr/>
        </p:nvSpPr>
        <p:spPr>
          <a:xfrm>
            <a:off x="10233132" y="7147108"/>
            <a:ext cx="4230001" cy="2516894"/>
          </a:xfrm>
          <a:prstGeom prst="rect">
            <a:avLst/>
          </a:prstGeom>
        </p:spPr>
        <p:txBody>
          <a:bodyPr wrap="square">
            <a:noAutofit/>
          </a:bodyPr>
          <a:lstStyle>
            <a:lvl1pPr marL="0" indent="0" algn="l" defTabSz="1828800" rtl="0" eaLnBrk="1" latinLnBrk="0" hangingPunct="1">
              <a:lnSpc>
                <a:spcPct val="100000"/>
              </a:lnSpc>
              <a:spcBef>
                <a:spcPts val="0"/>
              </a:spcBef>
              <a:buFont typeface="Arial" panose="020B0604020202020204" pitchFamily="34" charset="0"/>
              <a:buNone/>
              <a:defRPr sz="2100" b="1" kern="1200" cap="all" spc="400" baseline="0">
                <a:solidFill>
                  <a:schemeClr val="accent2"/>
                </a:solidFill>
                <a:latin typeface="+mn-lt"/>
                <a:ea typeface="+mn-ea"/>
                <a:cs typeface="+mn-cs"/>
              </a:defRPr>
            </a:lvl1pPr>
            <a:lvl2pPr marL="0" indent="0" algn="l" defTabSz="1828800" rtl="0" eaLnBrk="1" latinLnBrk="0" hangingPunct="1">
              <a:lnSpc>
                <a:spcPct val="100000"/>
              </a:lnSpc>
              <a:spcBef>
                <a:spcPts val="0"/>
              </a:spcBef>
              <a:buFont typeface="Arial" panose="020B0604020202020204" pitchFamily="34" charset="0"/>
              <a:buNone/>
              <a:defRPr sz="4800" kern="1200">
                <a:solidFill>
                  <a:schemeClr val="tx1"/>
                </a:solidFill>
                <a:latin typeface="+mn-lt"/>
                <a:ea typeface="+mn-ea"/>
                <a:cs typeface="+mn-cs"/>
              </a:defRPr>
            </a:lvl2pPr>
            <a:lvl3pPr marL="0" indent="0" algn="l" defTabSz="1828800" rtl="0" eaLnBrk="1" latinLnBrk="0" hangingPunct="1">
              <a:lnSpc>
                <a:spcPct val="100000"/>
              </a:lnSpc>
              <a:spcBef>
                <a:spcPts val="0"/>
              </a:spcBef>
              <a:buFont typeface="Arial" panose="020B0604020202020204" pitchFamily="34" charset="0"/>
              <a:buNone/>
              <a:defRPr sz="4000" kern="1200">
                <a:solidFill>
                  <a:schemeClr val="tx1"/>
                </a:solidFill>
                <a:latin typeface="+mn-lt"/>
                <a:ea typeface="+mn-ea"/>
                <a:cs typeface="+mn-cs"/>
              </a:defRPr>
            </a:lvl3pPr>
            <a:lvl4pPr marL="0" indent="0" algn="l" defTabSz="1828800" rtl="0" eaLnBrk="1" latinLnBrk="0" hangingPunct="1">
              <a:lnSpc>
                <a:spcPct val="100000"/>
              </a:lnSpc>
              <a:spcBef>
                <a:spcPts val="0"/>
              </a:spcBef>
              <a:buFont typeface="Arial" panose="020B0604020202020204" pitchFamily="34" charset="0"/>
              <a:buNone/>
              <a:defRPr sz="3600" kern="1200">
                <a:solidFill>
                  <a:schemeClr val="tx1"/>
                </a:solidFill>
                <a:latin typeface="+mn-lt"/>
                <a:ea typeface="+mn-ea"/>
                <a:cs typeface="+mn-cs"/>
              </a:defRPr>
            </a:lvl4pPr>
            <a:lvl5pPr marL="0" indent="0" algn="l" defTabSz="1828800" rtl="0" eaLnBrk="1" latinLnBrk="0" hangingPunct="1">
              <a:lnSpc>
                <a:spcPct val="100000"/>
              </a:lnSpc>
              <a:spcBef>
                <a:spcPts val="0"/>
              </a:spcBef>
              <a:buFont typeface="Arial" panose="020B0604020202020204" pitchFamily="34" charset="0"/>
              <a:buNone/>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3600" b="0" cap="none" spc="200" dirty="0">
                <a:solidFill>
                  <a:schemeClr val="tx1"/>
                </a:solidFill>
                <a:latin typeface="Proxima Nova Semibold" charset="0"/>
                <a:ea typeface="Proxima Nova Semibold" charset="0"/>
                <a:cs typeface="Proxima Nova Semibold" charset="0"/>
              </a:rPr>
              <a:t>Most placated by certs; no real understanding on security  </a:t>
            </a:r>
          </a:p>
        </p:txBody>
      </p:sp>
      <p:sp>
        <p:nvSpPr>
          <p:cNvPr id="32" name="TextBox 31"/>
          <p:cNvSpPr txBox="1"/>
          <p:nvPr/>
        </p:nvSpPr>
        <p:spPr>
          <a:xfrm>
            <a:off x="14664344" y="3506620"/>
            <a:ext cx="4243981" cy="3362459"/>
          </a:xfrm>
          <a:prstGeom prst="rect">
            <a:avLst/>
          </a:prstGeom>
          <a:noFill/>
        </p:spPr>
        <p:txBody>
          <a:bodyPr wrap="square" rtlCol="0">
            <a:spAutoFit/>
          </a:bodyPr>
          <a:lstStyle/>
          <a:p>
            <a:pPr>
              <a:lnSpc>
                <a:spcPct val="85000"/>
              </a:lnSpc>
            </a:pPr>
            <a:r>
              <a:rPr lang="en-US" sz="5000" dirty="0">
                <a:solidFill>
                  <a:schemeClr val="bg1"/>
                </a:solidFill>
                <a:latin typeface="Proxima Nova Semibold" charset="0"/>
                <a:ea typeface="Proxima Nova Semibold" charset="0"/>
                <a:cs typeface="Proxima Nova Semibold" charset="0"/>
              </a:rPr>
              <a:t>30% of Docker images have high level of security vulns</a:t>
            </a:r>
          </a:p>
        </p:txBody>
      </p:sp>
      <p:cxnSp>
        <p:nvCxnSpPr>
          <p:cNvPr id="33" name="Straight Connector 32"/>
          <p:cNvCxnSpPr/>
          <p:nvPr/>
        </p:nvCxnSpPr>
        <p:spPr>
          <a:xfrm rot="5400000">
            <a:off x="13416366" y="5709572"/>
            <a:ext cx="2267360"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4550046" y="6843252"/>
            <a:ext cx="0" cy="1733892"/>
          </a:xfrm>
          <a:prstGeom prst="line">
            <a:avLst/>
          </a:prstGeom>
          <a:ln w="38100">
            <a:gradFill flip="none" rotWithShape="1">
              <a:gsLst>
                <a:gs pos="56000">
                  <a:schemeClr val="tx1">
                    <a:lumMod val="40000"/>
                    <a:lumOff val="60000"/>
                  </a:schemeClr>
                </a:gs>
                <a:gs pos="18000">
                  <a:schemeClr val="tx1">
                    <a:lumMod val="40000"/>
                    <a:lumOff val="6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35" name="Text Placeholder 5"/>
          <p:cNvSpPr txBox="1">
            <a:spLocks/>
          </p:cNvSpPr>
          <p:nvPr/>
        </p:nvSpPr>
        <p:spPr>
          <a:xfrm>
            <a:off x="14834890" y="7147108"/>
            <a:ext cx="3694793" cy="2516894"/>
          </a:xfrm>
          <a:prstGeom prst="rect">
            <a:avLst/>
          </a:prstGeom>
        </p:spPr>
        <p:txBody>
          <a:bodyPr wrap="square">
            <a:noAutofit/>
          </a:bodyPr>
          <a:lstStyle>
            <a:lvl1pPr marL="0" indent="0" algn="l" defTabSz="1828800" rtl="0" eaLnBrk="1" latinLnBrk="0" hangingPunct="1">
              <a:lnSpc>
                <a:spcPct val="100000"/>
              </a:lnSpc>
              <a:spcBef>
                <a:spcPts val="0"/>
              </a:spcBef>
              <a:buFont typeface="Arial" panose="020B0604020202020204" pitchFamily="34" charset="0"/>
              <a:buNone/>
              <a:defRPr sz="2100" b="1" kern="1200" cap="all" spc="400" baseline="0">
                <a:solidFill>
                  <a:schemeClr val="accent2"/>
                </a:solidFill>
                <a:latin typeface="+mn-lt"/>
                <a:ea typeface="+mn-ea"/>
                <a:cs typeface="+mn-cs"/>
              </a:defRPr>
            </a:lvl1pPr>
            <a:lvl2pPr marL="0" indent="0" algn="l" defTabSz="1828800" rtl="0" eaLnBrk="1" latinLnBrk="0" hangingPunct="1">
              <a:lnSpc>
                <a:spcPct val="100000"/>
              </a:lnSpc>
              <a:spcBef>
                <a:spcPts val="0"/>
              </a:spcBef>
              <a:buFont typeface="Arial" panose="020B0604020202020204" pitchFamily="34" charset="0"/>
              <a:buNone/>
              <a:defRPr sz="4800" kern="1200">
                <a:solidFill>
                  <a:schemeClr val="tx1"/>
                </a:solidFill>
                <a:latin typeface="+mn-lt"/>
                <a:ea typeface="+mn-ea"/>
                <a:cs typeface="+mn-cs"/>
              </a:defRPr>
            </a:lvl2pPr>
            <a:lvl3pPr marL="0" indent="0" algn="l" defTabSz="1828800" rtl="0" eaLnBrk="1" latinLnBrk="0" hangingPunct="1">
              <a:lnSpc>
                <a:spcPct val="100000"/>
              </a:lnSpc>
              <a:spcBef>
                <a:spcPts val="0"/>
              </a:spcBef>
              <a:buFont typeface="Arial" panose="020B0604020202020204" pitchFamily="34" charset="0"/>
              <a:buNone/>
              <a:defRPr sz="4000" kern="1200">
                <a:solidFill>
                  <a:schemeClr val="tx1"/>
                </a:solidFill>
                <a:latin typeface="+mn-lt"/>
                <a:ea typeface="+mn-ea"/>
                <a:cs typeface="+mn-cs"/>
              </a:defRPr>
            </a:lvl3pPr>
            <a:lvl4pPr marL="0" indent="0" algn="l" defTabSz="1828800" rtl="0" eaLnBrk="1" latinLnBrk="0" hangingPunct="1">
              <a:lnSpc>
                <a:spcPct val="100000"/>
              </a:lnSpc>
              <a:spcBef>
                <a:spcPts val="0"/>
              </a:spcBef>
              <a:buFont typeface="Arial" panose="020B0604020202020204" pitchFamily="34" charset="0"/>
              <a:buNone/>
              <a:defRPr sz="3600" kern="1200">
                <a:solidFill>
                  <a:schemeClr val="tx1"/>
                </a:solidFill>
                <a:latin typeface="+mn-lt"/>
                <a:ea typeface="+mn-ea"/>
                <a:cs typeface="+mn-cs"/>
              </a:defRPr>
            </a:lvl4pPr>
            <a:lvl5pPr marL="0" indent="0" algn="l" defTabSz="1828800" rtl="0" eaLnBrk="1" latinLnBrk="0" hangingPunct="1">
              <a:lnSpc>
                <a:spcPct val="100000"/>
              </a:lnSpc>
              <a:spcBef>
                <a:spcPts val="0"/>
              </a:spcBef>
              <a:buFont typeface="Arial" panose="020B0604020202020204" pitchFamily="34" charset="0"/>
              <a:buNone/>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3600" b="0" cap="none" spc="200" dirty="0">
                <a:solidFill>
                  <a:schemeClr val="tx1"/>
                </a:solidFill>
                <a:latin typeface="Proxima Nova Semibold" charset="0"/>
                <a:ea typeface="Proxima Nova Semibold" charset="0"/>
                <a:cs typeface="Proxima Nova Semibold" charset="0"/>
              </a:rPr>
              <a:t>Included Shellshock &amp; Heartbleed </a:t>
            </a:r>
          </a:p>
        </p:txBody>
      </p:sp>
      <p:sp>
        <p:nvSpPr>
          <p:cNvPr id="37" name="TextBox 36"/>
          <p:cNvSpPr txBox="1"/>
          <p:nvPr/>
        </p:nvSpPr>
        <p:spPr>
          <a:xfrm>
            <a:off x="10248918" y="4151039"/>
            <a:ext cx="4644554" cy="2708434"/>
          </a:xfrm>
          <a:prstGeom prst="rect">
            <a:avLst/>
          </a:prstGeom>
          <a:noFill/>
        </p:spPr>
        <p:txBody>
          <a:bodyPr wrap="square" rtlCol="0">
            <a:spAutoFit/>
          </a:bodyPr>
          <a:lstStyle/>
          <a:p>
            <a:pPr>
              <a:lnSpc>
                <a:spcPct val="85000"/>
              </a:lnSpc>
            </a:pPr>
            <a:r>
              <a:rPr lang="en-US" sz="5000" dirty="0">
                <a:solidFill>
                  <a:schemeClr val="bg1"/>
                </a:solidFill>
                <a:latin typeface="Proxima Nova Semibold" charset="0"/>
                <a:ea typeface="Proxima Nova Semibold" charset="0"/>
                <a:cs typeface="Proxima Nova Semibold" charset="0"/>
              </a:rPr>
              <a:t>Obfuscated security via security certifications</a:t>
            </a:r>
          </a:p>
        </p:txBody>
      </p:sp>
      <p:cxnSp>
        <p:nvCxnSpPr>
          <p:cNvPr id="38" name="Straight Connector 37"/>
          <p:cNvCxnSpPr/>
          <p:nvPr/>
        </p:nvCxnSpPr>
        <p:spPr>
          <a:xfrm rot="5400000">
            <a:off x="17903827" y="5709572"/>
            <a:ext cx="2267360"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9037507" y="6843252"/>
            <a:ext cx="0" cy="1733892"/>
          </a:xfrm>
          <a:prstGeom prst="line">
            <a:avLst/>
          </a:prstGeom>
          <a:ln w="38100">
            <a:gradFill flip="none" rotWithShape="1">
              <a:gsLst>
                <a:gs pos="56000">
                  <a:schemeClr val="tx1">
                    <a:lumMod val="40000"/>
                    <a:lumOff val="60000"/>
                  </a:schemeClr>
                </a:gs>
                <a:gs pos="18000">
                  <a:schemeClr val="tx1">
                    <a:lumMod val="40000"/>
                    <a:lumOff val="60000"/>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40" name="Text Placeholder 5"/>
          <p:cNvSpPr txBox="1">
            <a:spLocks/>
          </p:cNvSpPr>
          <p:nvPr/>
        </p:nvSpPr>
        <p:spPr>
          <a:xfrm>
            <a:off x="19322351" y="7147108"/>
            <a:ext cx="4303193" cy="2516894"/>
          </a:xfrm>
          <a:prstGeom prst="rect">
            <a:avLst/>
          </a:prstGeom>
        </p:spPr>
        <p:txBody>
          <a:bodyPr wrap="square">
            <a:noAutofit/>
          </a:bodyPr>
          <a:lstStyle>
            <a:lvl1pPr marL="0" indent="0" algn="l" defTabSz="1828800" rtl="0" eaLnBrk="1" latinLnBrk="0" hangingPunct="1">
              <a:lnSpc>
                <a:spcPct val="100000"/>
              </a:lnSpc>
              <a:spcBef>
                <a:spcPts val="0"/>
              </a:spcBef>
              <a:buFont typeface="Arial" panose="020B0604020202020204" pitchFamily="34" charset="0"/>
              <a:buNone/>
              <a:defRPr sz="2100" b="1" kern="1200" cap="all" spc="400" baseline="0">
                <a:solidFill>
                  <a:schemeClr val="accent2"/>
                </a:solidFill>
                <a:latin typeface="+mn-lt"/>
                <a:ea typeface="+mn-ea"/>
                <a:cs typeface="+mn-cs"/>
              </a:defRPr>
            </a:lvl1pPr>
            <a:lvl2pPr marL="0" indent="0" algn="l" defTabSz="1828800" rtl="0" eaLnBrk="1" latinLnBrk="0" hangingPunct="1">
              <a:lnSpc>
                <a:spcPct val="100000"/>
              </a:lnSpc>
              <a:spcBef>
                <a:spcPts val="0"/>
              </a:spcBef>
              <a:buFont typeface="Arial" panose="020B0604020202020204" pitchFamily="34" charset="0"/>
              <a:buNone/>
              <a:defRPr sz="4800" kern="1200">
                <a:solidFill>
                  <a:schemeClr val="tx1"/>
                </a:solidFill>
                <a:latin typeface="+mn-lt"/>
                <a:ea typeface="+mn-ea"/>
                <a:cs typeface="+mn-cs"/>
              </a:defRPr>
            </a:lvl2pPr>
            <a:lvl3pPr marL="0" indent="0" algn="l" defTabSz="1828800" rtl="0" eaLnBrk="1" latinLnBrk="0" hangingPunct="1">
              <a:lnSpc>
                <a:spcPct val="100000"/>
              </a:lnSpc>
              <a:spcBef>
                <a:spcPts val="0"/>
              </a:spcBef>
              <a:buFont typeface="Arial" panose="020B0604020202020204" pitchFamily="34" charset="0"/>
              <a:buNone/>
              <a:defRPr sz="4000" kern="1200">
                <a:solidFill>
                  <a:schemeClr val="tx1"/>
                </a:solidFill>
                <a:latin typeface="+mn-lt"/>
                <a:ea typeface="+mn-ea"/>
                <a:cs typeface="+mn-cs"/>
              </a:defRPr>
            </a:lvl3pPr>
            <a:lvl4pPr marL="0" indent="0" algn="l" defTabSz="1828800" rtl="0" eaLnBrk="1" latinLnBrk="0" hangingPunct="1">
              <a:lnSpc>
                <a:spcPct val="100000"/>
              </a:lnSpc>
              <a:spcBef>
                <a:spcPts val="0"/>
              </a:spcBef>
              <a:buFont typeface="Arial" panose="020B0604020202020204" pitchFamily="34" charset="0"/>
              <a:buNone/>
              <a:defRPr sz="3600" kern="1200">
                <a:solidFill>
                  <a:schemeClr val="tx1"/>
                </a:solidFill>
                <a:latin typeface="+mn-lt"/>
                <a:ea typeface="+mn-ea"/>
                <a:cs typeface="+mn-cs"/>
              </a:defRPr>
            </a:lvl4pPr>
            <a:lvl5pPr marL="0" indent="0" algn="l" defTabSz="1828800" rtl="0" eaLnBrk="1" latinLnBrk="0" hangingPunct="1">
              <a:lnSpc>
                <a:spcPct val="100000"/>
              </a:lnSpc>
              <a:spcBef>
                <a:spcPts val="0"/>
              </a:spcBef>
              <a:buFont typeface="Arial" panose="020B0604020202020204" pitchFamily="34" charset="0"/>
              <a:buNone/>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3600" b="0" cap="none" spc="200" dirty="0">
                <a:solidFill>
                  <a:schemeClr val="tx1"/>
                </a:solidFill>
                <a:latin typeface="Proxima Nova Semibold" charset="0"/>
                <a:ea typeface="Proxima Nova Semibold" charset="0"/>
                <a:cs typeface="Proxima Nova Semibold" charset="0"/>
              </a:rPr>
              <a:t>CSPs will continue to drive efficiency in their infrastructure while transferring risk to customers. </a:t>
            </a:r>
          </a:p>
        </p:txBody>
      </p:sp>
      <mc:AlternateContent xmlns:mc="http://schemas.openxmlformats.org/markup-compatibility/2006" xmlns:p14="http://schemas.microsoft.com/office/powerpoint/2010/main">
        <mc:Choice Requires="p14">
          <p:contentPart p14:bwMode="auto" r:id="rId3">
            <p14:nvContentPartPr>
              <p14:cNvPr id="61" name="Ink 60"/>
              <p14:cNvContentPartPr/>
              <p14:nvPr/>
            </p14:nvContentPartPr>
            <p14:xfrm>
              <a:off x="14958871" y="12169658"/>
              <a:ext cx="79560" cy="52920"/>
            </p14:xfrm>
          </p:contentPart>
        </mc:Choice>
        <mc:Fallback xmlns="">
          <p:pic>
            <p:nvPicPr>
              <p:cNvPr id="61" name="Ink 60"/>
              <p:cNvPicPr/>
              <p:nvPr/>
            </p:nvPicPr>
            <p:blipFill>
              <a:blip r:embed="rId4"/>
              <a:stretch>
                <a:fillRect/>
              </a:stretch>
            </p:blipFill>
            <p:spPr>
              <a:xfrm>
                <a:off x="14954551" y="12165338"/>
                <a:ext cx="8712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5" name="Ink 64"/>
              <p14:cNvContentPartPr/>
              <p14:nvPr/>
            </p14:nvContentPartPr>
            <p14:xfrm>
              <a:off x="15865351" y="5457098"/>
              <a:ext cx="13680" cy="14760"/>
            </p14:xfrm>
          </p:contentPart>
        </mc:Choice>
        <mc:Fallback xmlns="">
          <p:pic>
            <p:nvPicPr>
              <p:cNvPr id="65" name="Ink 64"/>
              <p:cNvPicPr/>
              <p:nvPr/>
            </p:nvPicPr>
            <p:blipFill>
              <a:blip r:embed="rId6"/>
              <a:stretch>
                <a:fillRect/>
              </a:stretch>
            </p:blipFill>
            <p:spPr>
              <a:xfrm>
                <a:off x="15862831" y="5454938"/>
                <a:ext cx="183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9" name="Ink 68"/>
              <p14:cNvContentPartPr/>
              <p14:nvPr/>
            </p14:nvContentPartPr>
            <p14:xfrm>
              <a:off x="15788311" y="5122130"/>
              <a:ext cx="64080" cy="25920"/>
            </p14:xfrm>
          </p:contentPart>
        </mc:Choice>
        <mc:Fallback xmlns="">
          <p:pic>
            <p:nvPicPr>
              <p:cNvPr id="69" name="Ink 68"/>
              <p:cNvPicPr/>
              <p:nvPr/>
            </p:nvPicPr>
            <p:blipFill>
              <a:blip r:embed="rId8"/>
              <a:stretch>
                <a:fillRect/>
              </a:stretch>
            </p:blipFill>
            <p:spPr>
              <a:xfrm>
                <a:off x="15783991" y="5117810"/>
                <a:ext cx="716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8" name="Ink 87"/>
              <p14:cNvContentPartPr/>
              <p14:nvPr/>
            </p14:nvContentPartPr>
            <p14:xfrm>
              <a:off x="16325313" y="8334295"/>
              <a:ext cx="42120" cy="73440"/>
            </p14:xfrm>
          </p:contentPart>
        </mc:Choice>
        <mc:Fallback xmlns="">
          <p:pic>
            <p:nvPicPr>
              <p:cNvPr id="88" name="Ink 87"/>
              <p:cNvPicPr/>
              <p:nvPr/>
            </p:nvPicPr>
            <p:blipFill>
              <a:blip r:embed="rId10"/>
              <a:stretch>
                <a:fillRect/>
              </a:stretch>
            </p:blipFill>
            <p:spPr>
              <a:xfrm>
                <a:off x="16323153" y="8332504"/>
                <a:ext cx="45720" cy="77022"/>
              </a:xfrm>
              <a:prstGeom prst="rect">
                <a:avLst/>
              </a:prstGeom>
            </p:spPr>
          </p:pic>
        </mc:Fallback>
      </mc:AlternateContent>
      <p:sp>
        <p:nvSpPr>
          <p:cNvPr id="36" name="Text Placeholder 5"/>
          <p:cNvSpPr txBox="1">
            <a:spLocks/>
          </p:cNvSpPr>
          <p:nvPr/>
        </p:nvSpPr>
        <p:spPr>
          <a:xfrm>
            <a:off x="5974268" y="7097375"/>
            <a:ext cx="3922487" cy="2516894"/>
          </a:xfrm>
          <a:prstGeom prst="rect">
            <a:avLst/>
          </a:prstGeom>
        </p:spPr>
        <p:txBody>
          <a:bodyPr wrap="square">
            <a:noAutofit/>
          </a:bodyPr>
          <a:lstStyle>
            <a:lvl1pPr marL="0" indent="0" algn="l" defTabSz="1828800" rtl="0" eaLnBrk="1" latinLnBrk="0" hangingPunct="1">
              <a:lnSpc>
                <a:spcPct val="100000"/>
              </a:lnSpc>
              <a:spcBef>
                <a:spcPts val="0"/>
              </a:spcBef>
              <a:buFont typeface="Arial" panose="020B0604020202020204" pitchFamily="34" charset="0"/>
              <a:buNone/>
              <a:defRPr sz="2100" b="1" kern="1200" cap="all" spc="400" baseline="0">
                <a:solidFill>
                  <a:schemeClr val="accent2"/>
                </a:solidFill>
                <a:latin typeface="+mn-lt"/>
                <a:ea typeface="+mn-ea"/>
                <a:cs typeface="+mn-cs"/>
              </a:defRPr>
            </a:lvl1pPr>
            <a:lvl2pPr marL="0" indent="0" algn="l" defTabSz="1828800" rtl="0" eaLnBrk="1" latinLnBrk="0" hangingPunct="1">
              <a:lnSpc>
                <a:spcPct val="100000"/>
              </a:lnSpc>
              <a:spcBef>
                <a:spcPts val="0"/>
              </a:spcBef>
              <a:buFont typeface="Arial" panose="020B0604020202020204" pitchFamily="34" charset="0"/>
              <a:buNone/>
              <a:defRPr sz="4800" kern="1200">
                <a:solidFill>
                  <a:schemeClr val="tx1"/>
                </a:solidFill>
                <a:latin typeface="+mn-lt"/>
                <a:ea typeface="+mn-ea"/>
                <a:cs typeface="+mn-cs"/>
              </a:defRPr>
            </a:lvl2pPr>
            <a:lvl3pPr marL="0" indent="0" algn="l" defTabSz="1828800" rtl="0" eaLnBrk="1" latinLnBrk="0" hangingPunct="1">
              <a:lnSpc>
                <a:spcPct val="100000"/>
              </a:lnSpc>
              <a:spcBef>
                <a:spcPts val="0"/>
              </a:spcBef>
              <a:buFont typeface="Arial" panose="020B0604020202020204" pitchFamily="34" charset="0"/>
              <a:buNone/>
              <a:defRPr sz="4000" kern="1200">
                <a:solidFill>
                  <a:schemeClr val="tx1"/>
                </a:solidFill>
                <a:latin typeface="+mn-lt"/>
                <a:ea typeface="+mn-ea"/>
                <a:cs typeface="+mn-cs"/>
              </a:defRPr>
            </a:lvl3pPr>
            <a:lvl4pPr marL="0" indent="0" algn="l" defTabSz="1828800" rtl="0" eaLnBrk="1" latinLnBrk="0" hangingPunct="1">
              <a:lnSpc>
                <a:spcPct val="100000"/>
              </a:lnSpc>
              <a:spcBef>
                <a:spcPts val="0"/>
              </a:spcBef>
              <a:buFont typeface="Arial" panose="020B0604020202020204" pitchFamily="34" charset="0"/>
              <a:buNone/>
              <a:defRPr sz="3600" kern="1200">
                <a:solidFill>
                  <a:schemeClr val="tx1"/>
                </a:solidFill>
                <a:latin typeface="+mn-lt"/>
                <a:ea typeface="+mn-ea"/>
                <a:cs typeface="+mn-cs"/>
              </a:defRPr>
            </a:lvl4pPr>
            <a:lvl5pPr marL="0" indent="0" algn="l" defTabSz="1828800" rtl="0" eaLnBrk="1" latinLnBrk="0" hangingPunct="1">
              <a:lnSpc>
                <a:spcPct val="100000"/>
              </a:lnSpc>
              <a:spcBef>
                <a:spcPts val="0"/>
              </a:spcBef>
              <a:buFont typeface="Arial" panose="020B0604020202020204" pitchFamily="34" charset="0"/>
              <a:buNone/>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3600" b="0" cap="none" spc="200" dirty="0">
                <a:solidFill>
                  <a:schemeClr val="tx1"/>
                </a:solidFill>
                <a:latin typeface="Proxima Nova Semibold" charset="0"/>
                <a:ea typeface="Proxima Nova Semibold" charset="0"/>
                <a:cs typeface="Proxima Nova Semibold" charset="0"/>
              </a:rPr>
              <a:t>Misconfigurations, poor ACLs, rogue changes can still happen</a:t>
            </a:r>
          </a:p>
        </p:txBody>
      </p:sp>
      <p:pic>
        <p:nvPicPr>
          <p:cNvPr id="4" name="Picture 3"/>
          <p:cNvPicPr>
            <a:picLocks noChangeAspect="1"/>
          </p:cNvPicPr>
          <p:nvPr/>
        </p:nvPicPr>
        <p:blipFill>
          <a:blip r:embed="rId11"/>
          <a:stretch>
            <a:fillRect/>
          </a:stretch>
        </p:blipFill>
        <p:spPr>
          <a:xfrm>
            <a:off x="14616721" y="10179553"/>
            <a:ext cx="4596956" cy="3340301"/>
          </a:xfrm>
          <a:prstGeom prst="rect">
            <a:avLst/>
          </a:prstGeom>
        </p:spPr>
      </p:pic>
      <p:pic>
        <p:nvPicPr>
          <p:cNvPr id="5" name="Picture 4"/>
          <p:cNvPicPr>
            <a:picLocks noChangeAspect="1"/>
          </p:cNvPicPr>
          <p:nvPr/>
        </p:nvPicPr>
        <p:blipFill>
          <a:blip r:embed="rId12"/>
          <a:stretch>
            <a:fillRect/>
          </a:stretch>
        </p:blipFill>
        <p:spPr>
          <a:xfrm>
            <a:off x="784244" y="9989182"/>
            <a:ext cx="4487044" cy="3610052"/>
          </a:xfrm>
          <a:prstGeom prst="rect">
            <a:avLst/>
          </a:prstGeom>
        </p:spPr>
      </p:pic>
      <p:pic>
        <p:nvPicPr>
          <p:cNvPr id="2" name="Picture 1"/>
          <p:cNvPicPr>
            <a:picLocks noChangeAspect="1"/>
          </p:cNvPicPr>
          <p:nvPr/>
        </p:nvPicPr>
        <p:blipFill>
          <a:blip r:embed="rId13"/>
          <a:stretch>
            <a:fillRect/>
          </a:stretch>
        </p:blipFill>
        <p:spPr>
          <a:xfrm>
            <a:off x="5271288" y="10087195"/>
            <a:ext cx="5419414" cy="2750722"/>
          </a:xfrm>
          <a:prstGeom prst="rect">
            <a:avLst/>
          </a:prstGeom>
        </p:spPr>
      </p:pic>
      <p:pic>
        <p:nvPicPr>
          <p:cNvPr id="6" name="Picture 5"/>
          <p:cNvPicPr>
            <a:picLocks noChangeAspect="1"/>
          </p:cNvPicPr>
          <p:nvPr/>
        </p:nvPicPr>
        <p:blipFill>
          <a:blip r:embed="rId14"/>
          <a:stretch>
            <a:fillRect/>
          </a:stretch>
        </p:blipFill>
        <p:spPr>
          <a:xfrm>
            <a:off x="10441475" y="10444045"/>
            <a:ext cx="4074928" cy="3073035"/>
          </a:xfrm>
          <a:prstGeom prst="rect">
            <a:avLst/>
          </a:prstGeom>
        </p:spPr>
      </p:pic>
    </p:spTree>
    <p:extLst>
      <p:ext uri="{BB962C8B-B14F-4D97-AF65-F5344CB8AC3E}">
        <p14:creationId xmlns:p14="http://schemas.microsoft.com/office/powerpoint/2010/main" val="906613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Holding CSPs Accountable</a:t>
            </a:r>
          </a:p>
        </p:txBody>
      </p:sp>
      <p:sp>
        <p:nvSpPr>
          <p:cNvPr id="3" name="Text Placeholder 2"/>
          <p:cNvSpPr>
            <a:spLocks noGrp="1"/>
          </p:cNvSpPr>
          <p:nvPr>
            <p:ph type="body" sz="quarter" idx="13"/>
          </p:nvPr>
        </p:nvSpPr>
        <p:spPr/>
        <p:txBody>
          <a:bodyPr/>
          <a:lstStyle/>
          <a:p>
            <a:r>
              <a:rPr lang="en-US" dirty="0"/>
              <a:t>People, process, technology considerations</a:t>
            </a:r>
          </a:p>
        </p:txBody>
      </p:sp>
      <p:sp>
        <p:nvSpPr>
          <p:cNvPr id="4" name="Text Placeholder 3"/>
          <p:cNvSpPr>
            <a:spLocks noGrp="1"/>
          </p:cNvSpPr>
          <p:nvPr>
            <p:ph type="body" sz="quarter" idx="14"/>
          </p:nvPr>
        </p:nvSpPr>
        <p:spPr>
          <a:xfrm>
            <a:off x="1190847" y="2972414"/>
            <a:ext cx="23193153" cy="8152809"/>
          </a:xfrm>
        </p:spPr>
        <p:txBody>
          <a:bodyPr/>
          <a:lstStyle/>
          <a:p>
            <a:r>
              <a:rPr lang="en-US" dirty="0"/>
              <a:t>People: Look at turnover &amp; industry reputation for IT personnel </a:t>
            </a:r>
          </a:p>
          <a:p>
            <a:pPr lvl="1"/>
            <a:r>
              <a:rPr lang="en-US" dirty="0"/>
              <a:t>Do you know the culture at your CSP where you have your business running?</a:t>
            </a:r>
          </a:p>
          <a:p>
            <a:pPr lvl="2"/>
            <a:r>
              <a:rPr lang="en-US" dirty="0"/>
              <a:t>Culture helps abide to key processes in change control, incident response, secure DevOps, &amp; other key processes</a:t>
            </a:r>
          </a:p>
          <a:p>
            <a:r>
              <a:rPr lang="en-US" dirty="0"/>
              <a:t>Process: </a:t>
            </a:r>
          </a:p>
          <a:p>
            <a:pPr lvl="1"/>
            <a:r>
              <a:rPr lang="en-US" dirty="0"/>
              <a:t>Understand their </a:t>
            </a:r>
            <a:r>
              <a:rPr lang="en-US" i="1" dirty="0"/>
              <a:t>responsibility matrix</a:t>
            </a:r>
          </a:p>
          <a:p>
            <a:pPr lvl="1"/>
            <a:r>
              <a:rPr lang="en-US" dirty="0"/>
              <a:t>Vendor reviews can should be done against CSPs (bake into MSA)</a:t>
            </a:r>
          </a:p>
          <a:p>
            <a:pPr lvl="1"/>
            <a:r>
              <a:rPr lang="en-US" dirty="0"/>
              <a:t>Compliance based certifications as well; some better than others</a:t>
            </a:r>
          </a:p>
          <a:p>
            <a:pPr lvl="2"/>
            <a:r>
              <a:rPr lang="en-US" dirty="0"/>
              <a:t>Good Certifications (ISO 27001, FedRamp, PCI-DSS)</a:t>
            </a:r>
          </a:p>
          <a:p>
            <a:pPr lvl="2"/>
            <a:r>
              <a:rPr lang="en-US" dirty="0"/>
              <a:t>‘Meh’ Certifications (SSAE 16, Privacy Shield, other self certs)</a:t>
            </a:r>
          </a:p>
          <a:p>
            <a:pPr lvl="2"/>
            <a:r>
              <a:rPr lang="en-US" dirty="0"/>
              <a:t>Contractual Agreements</a:t>
            </a:r>
          </a:p>
          <a:p>
            <a:r>
              <a:rPr lang="en-US" dirty="0"/>
              <a:t>Technology</a:t>
            </a:r>
          </a:p>
          <a:p>
            <a:pPr lvl="1"/>
            <a:r>
              <a:rPr lang="en-US" dirty="0"/>
              <a:t>See their security evidence of pen testing</a:t>
            </a:r>
          </a:p>
          <a:p>
            <a:pPr lvl="1"/>
            <a:r>
              <a:rPr lang="en-US" dirty="0"/>
              <a:t>Test and test often (e.g. – pen testing, web app testing, etc.)</a:t>
            </a:r>
          </a:p>
          <a:p>
            <a:pPr lvl="1"/>
            <a:endParaRPr lang="en-US" dirty="0"/>
          </a:p>
        </p:txBody>
      </p:sp>
    </p:spTree>
    <p:extLst>
      <p:ext uri="{BB962C8B-B14F-4D97-AF65-F5344CB8AC3E}">
        <p14:creationId xmlns:p14="http://schemas.microsoft.com/office/powerpoint/2010/main" val="3478149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3"/>
          <p:cNvSpPr/>
          <p:nvPr/>
        </p:nvSpPr>
        <p:spPr>
          <a:xfrm>
            <a:off x="2940296" y="6175228"/>
            <a:ext cx="6263763" cy="516654"/>
          </a:xfrm>
          <a:custGeom>
            <a:avLst/>
            <a:gdLst>
              <a:gd name="connsiteX0" fmla="*/ 0 w 6282813"/>
              <a:gd name="connsiteY0" fmla="*/ 0 h 530942"/>
              <a:gd name="connsiteX1" fmla="*/ 5781368 w 6282813"/>
              <a:gd name="connsiteY1" fmla="*/ 0 h 530942"/>
              <a:gd name="connsiteX2" fmla="*/ 6282813 w 6282813"/>
              <a:gd name="connsiteY2" fmla="*/ 530942 h 530942"/>
              <a:gd name="connsiteX0" fmla="*/ 0 w 6263763"/>
              <a:gd name="connsiteY0" fmla="*/ 0 h 516654"/>
              <a:gd name="connsiteX1" fmla="*/ 5781368 w 6263763"/>
              <a:gd name="connsiteY1" fmla="*/ 0 h 516654"/>
              <a:gd name="connsiteX2" fmla="*/ 6263763 w 6263763"/>
              <a:gd name="connsiteY2" fmla="*/ 516654 h 516654"/>
            </a:gdLst>
            <a:ahLst/>
            <a:cxnLst>
              <a:cxn ang="0">
                <a:pos x="connsiteX0" y="connsiteY0"/>
              </a:cxn>
              <a:cxn ang="0">
                <a:pos x="connsiteX1" y="connsiteY1"/>
              </a:cxn>
              <a:cxn ang="0">
                <a:pos x="connsiteX2" y="connsiteY2"/>
              </a:cxn>
            </a:cxnLst>
            <a:rect l="l" t="t" r="r" b="b"/>
            <a:pathLst>
              <a:path w="6263763" h="516654">
                <a:moveTo>
                  <a:pt x="0" y="0"/>
                </a:moveTo>
                <a:lnTo>
                  <a:pt x="5781368" y="0"/>
                </a:lnTo>
                <a:cubicBezTo>
                  <a:pt x="5948516" y="176981"/>
                  <a:pt x="6096615" y="339673"/>
                  <a:pt x="6263763" y="516654"/>
                </a:cubicBez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14"/>
          <p:cNvSpPr/>
          <p:nvPr/>
        </p:nvSpPr>
        <p:spPr>
          <a:xfrm flipV="1">
            <a:off x="2940295" y="9269361"/>
            <a:ext cx="6282813" cy="530942"/>
          </a:xfrm>
          <a:custGeom>
            <a:avLst/>
            <a:gdLst>
              <a:gd name="connsiteX0" fmla="*/ 0 w 6282813"/>
              <a:gd name="connsiteY0" fmla="*/ 0 h 530942"/>
              <a:gd name="connsiteX1" fmla="*/ 5781368 w 6282813"/>
              <a:gd name="connsiteY1" fmla="*/ 0 h 530942"/>
              <a:gd name="connsiteX2" fmla="*/ 6282813 w 6282813"/>
              <a:gd name="connsiteY2" fmla="*/ 530942 h 530942"/>
            </a:gdLst>
            <a:ahLst/>
            <a:cxnLst>
              <a:cxn ang="0">
                <a:pos x="connsiteX0" y="connsiteY0"/>
              </a:cxn>
              <a:cxn ang="0">
                <a:pos x="connsiteX1" y="connsiteY1"/>
              </a:cxn>
              <a:cxn ang="0">
                <a:pos x="connsiteX2" y="connsiteY2"/>
              </a:cxn>
            </a:cxnLst>
            <a:rect l="l" t="t" r="r" b="b"/>
            <a:pathLst>
              <a:path w="6282813" h="530942">
                <a:moveTo>
                  <a:pt x="0" y="0"/>
                </a:moveTo>
                <a:lnTo>
                  <a:pt x="5781368" y="0"/>
                </a:lnTo>
                <a:lnTo>
                  <a:pt x="6282813" y="530942"/>
                </a:ln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H="1">
            <a:off x="14931468" y="6175228"/>
            <a:ext cx="6282813" cy="530942"/>
          </a:xfrm>
          <a:custGeom>
            <a:avLst/>
            <a:gdLst>
              <a:gd name="connsiteX0" fmla="*/ 0 w 6282813"/>
              <a:gd name="connsiteY0" fmla="*/ 0 h 530942"/>
              <a:gd name="connsiteX1" fmla="*/ 5781368 w 6282813"/>
              <a:gd name="connsiteY1" fmla="*/ 0 h 530942"/>
              <a:gd name="connsiteX2" fmla="*/ 6282813 w 6282813"/>
              <a:gd name="connsiteY2" fmla="*/ 530942 h 530942"/>
            </a:gdLst>
            <a:ahLst/>
            <a:cxnLst>
              <a:cxn ang="0">
                <a:pos x="connsiteX0" y="connsiteY0"/>
              </a:cxn>
              <a:cxn ang="0">
                <a:pos x="connsiteX1" y="connsiteY1"/>
              </a:cxn>
              <a:cxn ang="0">
                <a:pos x="connsiteX2" y="connsiteY2"/>
              </a:cxn>
            </a:cxnLst>
            <a:rect l="l" t="t" r="r" b="b"/>
            <a:pathLst>
              <a:path w="6282813" h="530942">
                <a:moveTo>
                  <a:pt x="0" y="0"/>
                </a:moveTo>
                <a:lnTo>
                  <a:pt x="5781368" y="0"/>
                </a:lnTo>
                <a:lnTo>
                  <a:pt x="6282813" y="530942"/>
                </a:ln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H="1" flipV="1">
            <a:off x="14931468" y="9269361"/>
            <a:ext cx="6282813" cy="530942"/>
          </a:xfrm>
          <a:custGeom>
            <a:avLst/>
            <a:gdLst>
              <a:gd name="connsiteX0" fmla="*/ 0 w 6282813"/>
              <a:gd name="connsiteY0" fmla="*/ 0 h 530942"/>
              <a:gd name="connsiteX1" fmla="*/ 5781368 w 6282813"/>
              <a:gd name="connsiteY1" fmla="*/ 0 h 530942"/>
              <a:gd name="connsiteX2" fmla="*/ 6282813 w 6282813"/>
              <a:gd name="connsiteY2" fmla="*/ 530942 h 530942"/>
            </a:gdLst>
            <a:ahLst/>
            <a:cxnLst>
              <a:cxn ang="0">
                <a:pos x="connsiteX0" y="connsiteY0"/>
              </a:cxn>
              <a:cxn ang="0">
                <a:pos x="connsiteX1" y="connsiteY1"/>
              </a:cxn>
              <a:cxn ang="0">
                <a:pos x="connsiteX2" y="connsiteY2"/>
              </a:cxn>
            </a:cxnLst>
            <a:rect l="l" t="t" r="r" b="b"/>
            <a:pathLst>
              <a:path w="6282813" h="530942">
                <a:moveTo>
                  <a:pt x="0" y="0"/>
                </a:moveTo>
                <a:lnTo>
                  <a:pt x="5781368" y="0"/>
                </a:lnTo>
                <a:lnTo>
                  <a:pt x="6282813" y="530942"/>
                </a:ln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6762" y="10904210"/>
            <a:ext cx="6590476" cy="520635"/>
          </a:xfrm>
          <a:prstGeom prst="rect">
            <a:avLst/>
          </a:prstGeom>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6695" y="5018850"/>
            <a:ext cx="5885360" cy="5885360"/>
          </a:xfrm>
          <a:prstGeom prst="rect">
            <a:avLst/>
          </a:prstGeom>
        </p:spPr>
      </p:pic>
      <p:sp>
        <p:nvSpPr>
          <p:cNvPr id="2" name="Title 1"/>
          <p:cNvSpPr>
            <a:spLocks noGrp="1"/>
          </p:cNvSpPr>
          <p:nvPr>
            <p:ph type="title"/>
          </p:nvPr>
        </p:nvSpPr>
        <p:spPr/>
        <p:txBody>
          <a:bodyPr/>
          <a:lstStyle/>
          <a:p>
            <a:r>
              <a:rPr lang="en-US" dirty="0"/>
              <a:t>Balancing Security Accountability</a:t>
            </a:r>
          </a:p>
        </p:txBody>
      </p:sp>
      <p:pic>
        <p:nvPicPr>
          <p:cNvPr id="4" name="Picture Placeholder 3"/>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21875" r="21875"/>
          <a:stretch>
            <a:fillRect/>
          </a:stretch>
        </p:blipFill>
        <p:spPr/>
      </p:pic>
      <p:sp>
        <p:nvSpPr>
          <p:cNvPr id="3" name="Text Placeholder 2"/>
          <p:cNvSpPr>
            <a:spLocks noGrp="1"/>
          </p:cNvSpPr>
          <p:nvPr>
            <p:ph type="body" sz="quarter" idx="13"/>
          </p:nvPr>
        </p:nvSpPr>
        <p:spPr>
          <a:xfrm>
            <a:off x="1819727" y="2462008"/>
            <a:ext cx="13191673" cy="380982"/>
          </a:xfrm>
        </p:spPr>
        <p:txBody>
          <a:bodyPr/>
          <a:lstStyle/>
          <a:p>
            <a:r>
              <a:rPr lang="da-DK" dirty="0"/>
              <a:t>Cloud security will ultimately be up to consumers</a:t>
            </a:r>
            <a:endParaRPr lang="en-US" dirty="0"/>
          </a:p>
        </p:txBody>
      </p:sp>
      <p:sp>
        <p:nvSpPr>
          <p:cNvPr id="26" name="Text Placeholder 25"/>
          <p:cNvSpPr>
            <a:spLocks noGrp="1"/>
          </p:cNvSpPr>
          <p:nvPr>
            <p:ph type="body" sz="quarter" idx="15"/>
          </p:nvPr>
        </p:nvSpPr>
        <p:spPr>
          <a:xfrm>
            <a:off x="9116032" y="5018850"/>
            <a:ext cx="5896800" cy="5896800"/>
          </a:xfrm>
          <a:solidFill>
            <a:srgbClr val="307997">
              <a:alpha val="44000"/>
            </a:srgbClr>
          </a:solidFill>
        </p:spPr>
        <p:txBody>
          <a:bodyPr/>
          <a:lstStyle/>
          <a:p>
            <a:endParaRPr lang="en-US" dirty="0"/>
          </a:p>
        </p:txBody>
      </p:sp>
      <p:sp>
        <p:nvSpPr>
          <p:cNvPr id="19" name="TextBox 18"/>
          <p:cNvSpPr txBox="1"/>
          <p:nvPr/>
        </p:nvSpPr>
        <p:spPr>
          <a:xfrm>
            <a:off x="3952450" y="4944579"/>
            <a:ext cx="4649188" cy="1015663"/>
          </a:xfrm>
          <a:prstGeom prst="rect">
            <a:avLst/>
          </a:prstGeom>
          <a:noFill/>
        </p:spPr>
        <p:txBody>
          <a:bodyPr wrap="square" rtlCol="0">
            <a:spAutoFit/>
          </a:bodyPr>
          <a:lstStyle/>
          <a:p>
            <a:r>
              <a:rPr lang="en-US" sz="3000" cap="all" dirty="0">
                <a:solidFill>
                  <a:schemeClr val="accent2"/>
                </a:solidFill>
              </a:rPr>
              <a:t>Metrics around cloud ops</a:t>
            </a:r>
          </a:p>
        </p:txBody>
      </p:sp>
      <p:sp>
        <p:nvSpPr>
          <p:cNvPr id="20" name="TextBox 19"/>
          <p:cNvSpPr txBox="1"/>
          <p:nvPr/>
        </p:nvSpPr>
        <p:spPr>
          <a:xfrm>
            <a:off x="3374584" y="8704760"/>
            <a:ext cx="4916429" cy="1015663"/>
          </a:xfrm>
          <a:prstGeom prst="rect">
            <a:avLst/>
          </a:prstGeom>
          <a:noFill/>
        </p:spPr>
        <p:txBody>
          <a:bodyPr wrap="square" rtlCol="0">
            <a:spAutoFit/>
          </a:bodyPr>
          <a:lstStyle/>
          <a:p>
            <a:r>
              <a:rPr lang="en-US" sz="3000" cap="all" dirty="0">
                <a:solidFill>
                  <a:schemeClr val="accent2"/>
                </a:solidFill>
              </a:rPr>
              <a:t>Integrated architecture insight</a:t>
            </a:r>
          </a:p>
        </p:txBody>
      </p:sp>
      <p:sp>
        <p:nvSpPr>
          <p:cNvPr id="24" name="TextBox 23"/>
          <p:cNvSpPr txBox="1"/>
          <p:nvPr/>
        </p:nvSpPr>
        <p:spPr>
          <a:xfrm>
            <a:off x="16584363" y="4703922"/>
            <a:ext cx="6343218" cy="1015663"/>
          </a:xfrm>
          <a:prstGeom prst="rect">
            <a:avLst/>
          </a:prstGeom>
          <a:noFill/>
        </p:spPr>
        <p:txBody>
          <a:bodyPr wrap="square" rtlCol="0">
            <a:spAutoFit/>
          </a:bodyPr>
          <a:lstStyle/>
          <a:p>
            <a:r>
              <a:rPr lang="en-US" sz="3000" cap="all" dirty="0">
                <a:solidFill>
                  <a:schemeClr val="accent2"/>
                </a:solidFill>
              </a:rPr>
              <a:t>Security testing across layers</a:t>
            </a:r>
          </a:p>
        </p:txBody>
      </p:sp>
      <p:sp>
        <p:nvSpPr>
          <p:cNvPr id="25" name="TextBox 24"/>
          <p:cNvSpPr txBox="1"/>
          <p:nvPr/>
        </p:nvSpPr>
        <p:spPr>
          <a:xfrm>
            <a:off x="16936021" y="8259397"/>
            <a:ext cx="5937040" cy="1015663"/>
          </a:xfrm>
          <a:prstGeom prst="rect">
            <a:avLst/>
          </a:prstGeom>
          <a:noFill/>
        </p:spPr>
        <p:txBody>
          <a:bodyPr wrap="square" rtlCol="0">
            <a:spAutoFit/>
          </a:bodyPr>
          <a:lstStyle/>
          <a:p>
            <a:r>
              <a:rPr lang="en-US" sz="3000" cap="all" dirty="0">
                <a:solidFill>
                  <a:schemeClr val="accent2"/>
                </a:solidFill>
              </a:rPr>
              <a:t>Information mapping &amp; governance</a:t>
            </a:r>
          </a:p>
        </p:txBody>
      </p:sp>
      <p:sp>
        <p:nvSpPr>
          <p:cNvPr id="29" name="AutoShape 34"/>
          <p:cNvSpPr>
            <a:spLocks/>
          </p:cNvSpPr>
          <p:nvPr/>
        </p:nvSpPr>
        <p:spPr bwMode="auto">
          <a:xfrm>
            <a:off x="2295423" y="6531080"/>
            <a:ext cx="1590675" cy="1000125"/>
          </a:xfrm>
          <a:custGeom>
            <a:avLst/>
            <a:gdLst/>
            <a:ahLst/>
            <a:cxnLst/>
            <a:rect l="0" t="0" r="r" b="b"/>
            <a:pathLst>
              <a:path w="21506" h="21600">
                <a:moveTo>
                  <a:pt x="10237" y="5751"/>
                </a:moveTo>
                <a:cubicBezTo>
                  <a:pt x="9940" y="6634"/>
                  <a:pt x="9770" y="7642"/>
                  <a:pt x="9770" y="8712"/>
                </a:cubicBezTo>
                <a:cubicBezTo>
                  <a:pt x="9770" y="8719"/>
                  <a:pt x="9771" y="8725"/>
                  <a:pt x="9771" y="8731"/>
                </a:cubicBezTo>
                <a:cubicBezTo>
                  <a:pt x="10105" y="8179"/>
                  <a:pt x="10316" y="7435"/>
                  <a:pt x="10316" y="6605"/>
                </a:cubicBezTo>
                <a:cubicBezTo>
                  <a:pt x="10316" y="6308"/>
                  <a:pt x="10286" y="6023"/>
                  <a:pt x="10237" y="5751"/>
                </a:cubicBezTo>
                <a:close/>
                <a:moveTo>
                  <a:pt x="12463" y="3586"/>
                </a:moveTo>
                <a:cubicBezTo>
                  <a:pt x="13991" y="4682"/>
                  <a:pt x="15490" y="6429"/>
                  <a:pt x="16947" y="8826"/>
                </a:cubicBezTo>
                <a:lnTo>
                  <a:pt x="17149" y="9158"/>
                </a:lnTo>
                <a:cubicBezTo>
                  <a:pt x="17145" y="9269"/>
                  <a:pt x="17139" y="9379"/>
                  <a:pt x="17131" y="9487"/>
                </a:cubicBezTo>
                <a:lnTo>
                  <a:pt x="16967" y="9795"/>
                </a:lnTo>
                <a:cubicBezTo>
                  <a:pt x="16876" y="9965"/>
                  <a:pt x="15551" y="12399"/>
                  <a:pt x="13472" y="14354"/>
                </a:cubicBezTo>
                <a:cubicBezTo>
                  <a:pt x="13008" y="14311"/>
                  <a:pt x="12569" y="14124"/>
                  <a:pt x="12170" y="13818"/>
                </a:cubicBezTo>
                <a:cubicBezTo>
                  <a:pt x="14036" y="12364"/>
                  <a:pt x="15430" y="10280"/>
                  <a:pt x="15998" y="9345"/>
                </a:cubicBezTo>
                <a:cubicBezTo>
                  <a:pt x="14579" y="7109"/>
                  <a:pt x="13129" y="5530"/>
                  <a:pt x="11661" y="4609"/>
                </a:cubicBezTo>
                <a:cubicBezTo>
                  <a:pt x="12054" y="5581"/>
                  <a:pt x="12283" y="6739"/>
                  <a:pt x="12283" y="7983"/>
                </a:cubicBezTo>
                <a:cubicBezTo>
                  <a:pt x="12283" y="9759"/>
                  <a:pt x="11816" y="11358"/>
                  <a:pt x="11069" y="12492"/>
                </a:cubicBezTo>
                <a:cubicBezTo>
                  <a:pt x="10834" y="12070"/>
                  <a:pt x="10638" y="11591"/>
                  <a:pt x="10491" y="11069"/>
                </a:cubicBezTo>
                <a:cubicBezTo>
                  <a:pt x="10976" y="10242"/>
                  <a:pt x="11274" y="9134"/>
                  <a:pt x="11274" y="7913"/>
                </a:cubicBezTo>
                <a:cubicBezTo>
                  <a:pt x="11274" y="7040"/>
                  <a:pt x="11121" y="6226"/>
                  <a:pt x="10857" y="5532"/>
                </a:cubicBezTo>
                <a:cubicBezTo>
                  <a:pt x="11258" y="4654"/>
                  <a:pt x="11815" y="3971"/>
                  <a:pt x="12463" y="3586"/>
                </a:cubicBezTo>
                <a:close/>
                <a:moveTo>
                  <a:pt x="13701" y="2435"/>
                </a:moveTo>
                <a:cubicBezTo>
                  <a:pt x="12363" y="2435"/>
                  <a:pt x="11179" y="3511"/>
                  <a:pt x="10469" y="5148"/>
                </a:cubicBezTo>
                <a:cubicBezTo>
                  <a:pt x="10621" y="5628"/>
                  <a:pt x="10709" y="6168"/>
                  <a:pt x="10709" y="6744"/>
                </a:cubicBezTo>
                <a:cubicBezTo>
                  <a:pt x="10709" y="7913"/>
                  <a:pt x="10357" y="8948"/>
                  <a:pt x="9815" y="9601"/>
                </a:cubicBezTo>
                <a:cubicBezTo>
                  <a:pt x="10087" y="12642"/>
                  <a:pt x="11723" y="14989"/>
                  <a:pt x="13701" y="14989"/>
                </a:cubicBezTo>
                <a:cubicBezTo>
                  <a:pt x="15869" y="14989"/>
                  <a:pt x="17633" y="12173"/>
                  <a:pt x="17633" y="8712"/>
                </a:cubicBezTo>
                <a:cubicBezTo>
                  <a:pt x="17633" y="5250"/>
                  <a:pt x="15869" y="2435"/>
                  <a:pt x="13701" y="2435"/>
                </a:cubicBezTo>
                <a:close/>
                <a:moveTo>
                  <a:pt x="8514" y="2241"/>
                </a:moveTo>
                <a:cubicBezTo>
                  <a:pt x="8809" y="2241"/>
                  <a:pt x="9103" y="2271"/>
                  <a:pt x="9396" y="2318"/>
                </a:cubicBezTo>
                <a:cubicBezTo>
                  <a:pt x="8375" y="4013"/>
                  <a:pt x="7744" y="6309"/>
                  <a:pt x="7744" y="8841"/>
                </a:cubicBezTo>
                <a:cubicBezTo>
                  <a:pt x="7744" y="8979"/>
                  <a:pt x="7753" y="9114"/>
                  <a:pt x="7757" y="9250"/>
                </a:cubicBezTo>
                <a:cubicBezTo>
                  <a:pt x="7417" y="9185"/>
                  <a:pt x="7103" y="8986"/>
                  <a:pt x="6841" y="8676"/>
                </a:cubicBezTo>
                <a:cubicBezTo>
                  <a:pt x="7079" y="9141"/>
                  <a:pt x="7402" y="9490"/>
                  <a:pt x="7770" y="9670"/>
                </a:cubicBezTo>
                <a:cubicBezTo>
                  <a:pt x="7782" y="9895"/>
                  <a:pt x="7803" y="10116"/>
                  <a:pt x="7825" y="10336"/>
                </a:cubicBezTo>
                <a:cubicBezTo>
                  <a:pt x="6866" y="9928"/>
                  <a:pt x="6158" y="8534"/>
                  <a:pt x="6158" y="6873"/>
                </a:cubicBezTo>
                <a:cubicBezTo>
                  <a:pt x="6158" y="5611"/>
                  <a:pt x="6566" y="4504"/>
                  <a:pt x="7182" y="3864"/>
                </a:cubicBezTo>
                <a:cubicBezTo>
                  <a:pt x="7066" y="3895"/>
                  <a:pt x="6950" y="3929"/>
                  <a:pt x="6836" y="3967"/>
                </a:cubicBezTo>
                <a:cubicBezTo>
                  <a:pt x="5982" y="4771"/>
                  <a:pt x="5408" y="6254"/>
                  <a:pt x="5408" y="7952"/>
                </a:cubicBezTo>
                <a:cubicBezTo>
                  <a:pt x="5408" y="10464"/>
                  <a:pt x="6664" y="12503"/>
                  <a:pt x="8227" y="12568"/>
                </a:cubicBezTo>
                <a:cubicBezTo>
                  <a:pt x="8383" y="13144"/>
                  <a:pt x="8575" y="13690"/>
                  <a:pt x="8797" y="14200"/>
                </a:cubicBezTo>
                <a:cubicBezTo>
                  <a:pt x="8635" y="14233"/>
                  <a:pt x="8470" y="14256"/>
                  <a:pt x="8302" y="14256"/>
                </a:cubicBezTo>
                <a:cubicBezTo>
                  <a:pt x="6146" y="14256"/>
                  <a:pt x="4398" y="11465"/>
                  <a:pt x="4398" y="8022"/>
                </a:cubicBezTo>
                <a:cubicBezTo>
                  <a:pt x="4398" y="6934"/>
                  <a:pt x="4573" y="5913"/>
                  <a:pt x="4880" y="5023"/>
                </a:cubicBezTo>
                <a:cubicBezTo>
                  <a:pt x="3015" y="6404"/>
                  <a:pt x="1693" y="8478"/>
                  <a:pt x="1175" y="9376"/>
                </a:cubicBezTo>
                <a:cubicBezTo>
                  <a:pt x="3330" y="13384"/>
                  <a:pt x="5692" y="15415"/>
                  <a:pt x="8202" y="15415"/>
                </a:cubicBezTo>
                <a:cubicBezTo>
                  <a:pt x="8590" y="15415"/>
                  <a:pt x="8969" y="15356"/>
                  <a:pt x="9341" y="15267"/>
                </a:cubicBezTo>
                <a:cubicBezTo>
                  <a:pt x="9604" y="15715"/>
                  <a:pt x="9892" y="16121"/>
                  <a:pt x="10205" y="16481"/>
                </a:cubicBezTo>
                <a:cubicBezTo>
                  <a:pt x="9566" y="16716"/>
                  <a:pt x="8896" y="16856"/>
                  <a:pt x="8202" y="16856"/>
                </a:cubicBezTo>
                <a:cubicBezTo>
                  <a:pt x="5313" y="16856"/>
                  <a:pt x="2632" y="14490"/>
                  <a:pt x="232" y="9824"/>
                </a:cubicBezTo>
                <a:lnTo>
                  <a:pt x="0" y="9373"/>
                </a:lnTo>
                <a:lnTo>
                  <a:pt x="228" y="8917"/>
                </a:lnTo>
                <a:cubicBezTo>
                  <a:pt x="364" y="8645"/>
                  <a:pt x="3623" y="2241"/>
                  <a:pt x="8514" y="2241"/>
                </a:cubicBezTo>
                <a:close/>
                <a:moveTo>
                  <a:pt x="13701" y="0"/>
                </a:moveTo>
                <a:cubicBezTo>
                  <a:pt x="16710" y="0"/>
                  <a:pt x="19157" y="3908"/>
                  <a:pt x="19157" y="8712"/>
                </a:cubicBezTo>
                <a:cubicBezTo>
                  <a:pt x="19157" y="10364"/>
                  <a:pt x="18865" y="11973"/>
                  <a:pt x="18311" y="13366"/>
                </a:cubicBezTo>
                <a:lnTo>
                  <a:pt x="18269" y="13473"/>
                </a:lnTo>
                <a:cubicBezTo>
                  <a:pt x="18269" y="13473"/>
                  <a:pt x="21138" y="18118"/>
                  <a:pt x="21138" y="18118"/>
                </a:cubicBezTo>
                <a:cubicBezTo>
                  <a:pt x="21498" y="18693"/>
                  <a:pt x="21600" y="19489"/>
                  <a:pt x="21418" y="20191"/>
                </a:cubicBezTo>
                <a:cubicBezTo>
                  <a:pt x="21222" y="20944"/>
                  <a:pt x="20751" y="21600"/>
                  <a:pt x="20272" y="21600"/>
                </a:cubicBezTo>
                <a:lnTo>
                  <a:pt x="20271" y="21600"/>
                </a:lnTo>
                <a:cubicBezTo>
                  <a:pt x="19973" y="21600"/>
                  <a:pt x="19688" y="21267"/>
                  <a:pt x="19447" y="20882"/>
                </a:cubicBezTo>
                <a:lnTo>
                  <a:pt x="16555" y="16135"/>
                </a:lnTo>
                <a:lnTo>
                  <a:pt x="16489" y="16198"/>
                </a:lnTo>
                <a:cubicBezTo>
                  <a:pt x="15648" y="17000"/>
                  <a:pt x="14684" y="17424"/>
                  <a:pt x="13701" y="17424"/>
                </a:cubicBezTo>
                <a:cubicBezTo>
                  <a:pt x="10693" y="17424"/>
                  <a:pt x="8245" y="13516"/>
                  <a:pt x="8245" y="8712"/>
                </a:cubicBezTo>
                <a:cubicBezTo>
                  <a:pt x="8245" y="3908"/>
                  <a:pt x="10693" y="0"/>
                  <a:pt x="13701" y="0"/>
                </a:cubicBezTo>
                <a:close/>
                <a:moveTo>
                  <a:pt x="13701" y="0"/>
                </a:moveTo>
              </a:path>
            </a:pathLst>
          </a:custGeom>
          <a:solidFill>
            <a:srgbClr val="307997"/>
          </a:solidFill>
          <a:ln>
            <a:noFill/>
          </a:ln>
          <a:extLst/>
        </p:spPr>
        <p:txBody>
          <a:bodyPr lIns="0" tIns="0" rIns="0" bIns="0"/>
          <a:lstStyle/>
          <a:p>
            <a:endParaRPr lang="pl-PL"/>
          </a:p>
        </p:txBody>
      </p:sp>
      <p:sp>
        <p:nvSpPr>
          <p:cNvPr id="32" name="AutoShape 42"/>
          <p:cNvSpPr>
            <a:spLocks/>
          </p:cNvSpPr>
          <p:nvPr/>
        </p:nvSpPr>
        <p:spPr bwMode="auto">
          <a:xfrm>
            <a:off x="15316491" y="4656350"/>
            <a:ext cx="1100137" cy="1042988"/>
          </a:xfrm>
          <a:custGeom>
            <a:avLst/>
            <a:gdLst/>
            <a:ahLst/>
            <a:cxnLst/>
            <a:rect l="0" t="0" r="r" b="b"/>
            <a:pathLst>
              <a:path w="21600" h="21600">
                <a:moveTo>
                  <a:pt x="10088" y="12808"/>
                </a:moveTo>
                <a:cubicBezTo>
                  <a:pt x="10325" y="13109"/>
                  <a:pt x="10677" y="13305"/>
                  <a:pt x="11076" y="13305"/>
                </a:cubicBezTo>
                <a:cubicBezTo>
                  <a:pt x="11472" y="13305"/>
                  <a:pt x="11823" y="13112"/>
                  <a:pt x="12059" y="12814"/>
                </a:cubicBezTo>
                <a:lnTo>
                  <a:pt x="12340" y="13014"/>
                </a:lnTo>
                <a:cubicBezTo>
                  <a:pt x="11996" y="13721"/>
                  <a:pt x="11797" y="14521"/>
                  <a:pt x="11797" y="15371"/>
                </a:cubicBezTo>
                <a:cubicBezTo>
                  <a:pt x="11797" y="18223"/>
                  <a:pt x="13987" y="20536"/>
                  <a:pt x="16687" y="20536"/>
                </a:cubicBezTo>
                <a:cubicBezTo>
                  <a:pt x="18179" y="20536"/>
                  <a:pt x="19511" y="19828"/>
                  <a:pt x="20408" y="18717"/>
                </a:cubicBezTo>
                <a:cubicBezTo>
                  <a:pt x="19156" y="20465"/>
                  <a:pt x="17177" y="21600"/>
                  <a:pt x="14942" y="21600"/>
                </a:cubicBezTo>
                <a:cubicBezTo>
                  <a:pt x="13481" y="21600"/>
                  <a:pt x="12128" y="21113"/>
                  <a:pt x="11015" y="20289"/>
                </a:cubicBezTo>
                <a:cubicBezTo>
                  <a:pt x="9903" y="21113"/>
                  <a:pt x="8551" y="21600"/>
                  <a:pt x="7088" y="21600"/>
                </a:cubicBezTo>
                <a:cubicBezTo>
                  <a:pt x="4850" y="21600"/>
                  <a:pt x="2868" y="20462"/>
                  <a:pt x="1617" y="18709"/>
                </a:cubicBezTo>
                <a:lnTo>
                  <a:pt x="1652" y="18693"/>
                </a:lnTo>
                <a:cubicBezTo>
                  <a:pt x="2549" y="19819"/>
                  <a:pt x="3891" y="20536"/>
                  <a:pt x="5394" y="20536"/>
                </a:cubicBezTo>
                <a:cubicBezTo>
                  <a:pt x="8094" y="20536"/>
                  <a:pt x="10283" y="18223"/>
                  <a:pt x="10283" y="15371"/>
                </a:cubicBezTo>
                <a:cubicBezTo>
                  <a:pt x="10283" y="14534"/>
                  <a:pt x="10090" y="13745"/>
                  <a:pt x="9755" y="13045"/>
                </a:cubicBezTo>
                <a:close/>
                <a:moveTo>
                  <a:pt x="16305" y="10674"/>
                </a:moveTo>
                <a:cubicBezTo>
                  <a:pt x="16407" y="11115"/>
                  <a:pt x="16468" y="11574"/>
                  <a:pt x="16468" y="12049"/>
                </a:cubicBezTo>
                <a:cubicBezTo>
                  <a:pt x="16468" y="14666"/>
                  <a:pt x="14818" y="16873"/>
                  <a:pt x="12557" y="17582"/>
                </a:cubicBezTo>
                <a:cubicBezTo>
                  <a:pt x="12329" y="17077"/>
                  <a:pt x="12178" y="16526"/>
                  <a:pt x="12127" y="15943"/>
                </a:cubicBezTo>
                <a:cubicBezTo>
                  <a:pt x="13707" y="15434"/>
                  <a:pt x="14857" y="13883"/>
                  <a:pt x="14857" y="12049"/>
                </a:cubicBezTo>
                <a:cubicBezTo>
                  <a:pt x="14857" y="11727"/>
                  <a:pt x="14818" y="11415"/>
                  <a:pt x="14751" y="11115"/>
                </a:cubicBezTo>
                <a:cubicBezTo>
                  <a:pt x="15235" y="10874"/>
                  <a:pt x="15758" y="10723"/>
                  <a:pt x="16305" y="10674"/>
                </a:cubicBezTo>
                <a:close/>
                <a:moveTo>
                  <a:pt x="5419" y="10674"/>
                </a:moveTo>
                <a:cubicBezTo>
                  <a:pt x="5968" y="10710"/>
                  <a:pt x="6495" y="10846"/>
                  <a:pt x="6984" y="11075"/>
                </a:cubicBezTo>
                <a:cubicBezTo>
                  <a:pt x="6910" y="11389"/>
                  <a:pt x="6866" y="11717"/>
                  <a:pt x="6866" y="12055"/>
                </a:cubicBezTo>
                <a:cubicBezTo>
                  <a:pt x="6866" y="13929"/>
                  <a:pt x="8067" y="15504"/>
                  <a:pt x="9698" y="15978"/>
                </a:cubicBezTo>
                <a:cubicBezTo>
                  <a:pt x="9645" y="16560"/>
                  <a:pt x="9490" y="17110"/>
                  <a:pt x="9258" y="17613"/>
                </a:cubicBezTo>
                <a:cubicBezTo>
                  <a:pt x="6951" y="16937"/>
                  <a:pt x="5255" y="14708"/>
                  <a:pt x="5255" y="12055"/>
                </a:cubicBezTo>
                <a:cubicBezTo>
                  <a:pt x="5255" y="11578"/>
                  <a:pt x="5316" y="11117"/>
                  <a:pt x="5419" y="10674"/>
                </a:cubicBezTo>
                <a:close/>
                <a:moveTo>
                  <a:pt x="14590" y="8342"/>
                </a:moveTo>
                <a:lnTo>
                  <a:pt x="13943" y="9037"/>
                </a:lnTo>
                <a:lnTo>
                  <a:pt x="14354" y="8726"/>
                </a:lnTo>
                <a:close/>
                <a:moveTo>
                  <a:pt x="11012" y="0"/>
                </a:moveTo>
                <a:cubicBezTo>
                  <a:pt x="14798" y="0"/>
                  <a:pt x="17867" y="3242"/>
                  <a:pt x="17867" y="7241"/>
                </a:cubicBezTo>
                <a:cubicBezTo>
                  <a:pt x="17867" y="7504"/>
                  <a:pt x="17852" y="7764"/>
                  <a:pt x="17826" y="8019"/>
                </a:cubicBezTo>
                <a:cubicBezTo>
                  <a:pt x="20063" y="9212"/>
                  <a:pt x="21600" y="11654"/>
                  <a:pt x="21600" y="14480"/>
                </a:cubicBezTo>
                <a:cubicBezTo>
                  <a:pt x="21600" y="15364"/>
                  <a:pt x="21443" y="16206"/>
                  <a:pt x="21169" y="16988"/>
                </a:cubicBezTo>
                <a:cubicBezTo>
                  <a:pt x="21304" y="16515"/>
                  <a:pt x="21379" y="16013"/>
                  <a:pt x="21379" y="15493"/>
                </a:cubicBezTo>
                <a:cubicBezTo>
                  <a:pt x="21379" y="12640"/>
                  <a:pt x="19190" y="10328"/>
                  <a:pt x="16489" y="10328"/>
                </a:cubicBezTo>
                <a:cubicBezTo>
                  <a:pt x="14749" y="10328"/>
                  <a:pt x="13224" y="11292"/>
                  <a:pt x="12358" y="12739"/>
                </a:cubicBezTo>
                <a:lnTo>
                  <a:pt x="12081" y="12542"/>
                </a:lnTo>
                <a:cubicBezTo>
                  <a:pt x="12134" y="12393"/>
                  <a:pt x="12166" y="12233"/>
                  <a:pt x="12166" y="12065"/>
                </a:cubicBezTo>
                <a:cubicBezTo>
                  <a:pt x="12166" y="11380"/>
                  <a:pt x="11685" y="10818"/>
                  <a:pt x="11061" y="10724"/>
                </a:cubicBezTo>
                <a:lnTo>
                  <a:pt x="11061" y="10315"/>
                </a:lnTo>
                <a:cubicBezTo>
                  <a:pt x="11708" y="10281"/>
                  <a:pt x="12321" y="10115"/>
                  <a:pt x="12878" y="9842"/>
                </a:cubicBezTo>
                <a:lnTo>
                  <a:pt x="13695" y="9225"/>
                </a:lnTo>
                <a:lnTo>
                  <a:pt x="12529" y="8414"/>
                </a:lnTo>
                <a:cubicBezTo>
                  <a:pt x="12076" y="8216"/>
                  <a:pt x="11579" y="8106"/>
                  <a:pt x="11058" y="8106"/>
                </a:cubicBezTo>
                <a:cubicBezTo>
                  <a:pt x="10025" y="8106"/>
                  <a:pt x="9090" y="8537"/>
                  <a:pt x="8397" y="9235"/>
                </a:cubicBezTo>
                <a:cubicBezTo>
                  <a:pt x="7958" y="8902"/>
                  <a:pt x="7579" y="8488"/>
                  <a:pt x="7276" y="8014"/>
                </a:cubicBezTo>
                <a:cubicBezTo>
                  <a:pt x="8259" y="7019"/>
                  <a:pt x="9589" y="6404"/>
                  <a:pt x="11058" y="6404"/>
                </a:cubicBezTo>
                <a:cubicBezTo>
                  <a:pt x="11799" y="6404"/>
                  <a:pt x="12506" y="6561"/>
                  <a:pt x="13150" y="6844"/>
                </a:cubicBezTo>
                <a:lnTo>
                  <a:pt x="14803" y="7997"/>
                </a:lnTo>
                <a:lnTo>
                  <a:pt x="15345" y="7117"/>
                </a:lnTo>
                <a:cubicBezTo>
                  <a:pt x="15579" y="6515"/>
                  <a:pt x="15707" y="5855"/>
                  <a:pt x="15707" y="5164"/>
                </a:cubicBezTo>
                <a:cubicBezTo>
                  <a:pt x="15707" y="2347"/>
                  <a:pt x="13570" y="61"/>
                  <a:pt x="10915" y="6"/>
                </a:cubicBezTo>
                <a:cubicBezTo>
                  <a:pt x="10947" y="5"/>
                  <a:pt x="10979" y="0"/>
                  <a:pt x="11012" y="0"/>
                </a:cubicBezTo>
                <a:close/>
                <a:moveTo>
                  <a:pt x="9710" y="0"/>
                </a:moveTo>
                <a:cubicBezTo>
                  <a:pt x="7526" y="517"/>
                  <a:pt x="5893" y="2573"/>
                  <a:pt x="5893" y="5036"/>
                </a:cubicBezTo>
                <a:cubicBezTo>
                  <a:pt x="5893" y="7820"/>
                  <a:pt x="7982" y="10084"/>
                  <a:pt x="10594" y="10190"/>
                </a:cubicBezTo>
                <a:lnTo>
                  <a:pt x="10594" y="10602"/>
                </a:lnTo>
                <a:cubicBezTo>
                  <a:pt x="10002" y="10725"/>
                  <a:pt x="9554" y="11275"/>
                  <a:pt x="9554" y="11936"/>
                </a:cubicBezTo>
                <a:cubicBezTo>
                  <a:pt x="9554" y="12102"/>
                  <a:pt x="9586" y="12259"/>
                  <a:pt x="9638" y="12406"/>
                </a:cubicBezTo>
                <a:lnTo>
                  <a:pt x="9309" y="12640"/>
                </a:lnTo>
                <a:cubicBezTo>
                  <a:pt x="8445" y="11177"/>
                  <a:pt x="6913" y="10200"/>
                  <a:pt x="5160" y="10200"/>
                </a:cubicBezTo>
                <a:cubicBezTo>
                  <a:pt x="2460" y="10200"/>
                  <a:pt x="270" y="12512"/>
                  <a:pt x="270" y="15363"/>
                </a:cubicBezTo>
                <a:cubicBezTo>
                  <a:pt x="270" y="16000"/>
                  <a:pt x="385" y="16608"/>
                  <a:pt x="584" y="17172"/>
                </a:cubicBezTo>
                <a:lnTo>
                  <a:pt x="561" y="17219"/>
                </a:lnTo>
                <a:cubicBezTo>
                  <a:pt x="202" y="16340"/>
                  <a:pt x="0" y="15371"/>
                  <a:pt x="0" y="14352"/>
                </a:cubicBezTo>
                <a:cubicBezTo>
                  <a:pt x="0" y="11369"/>
                  <a:pt x="1709" y="8809"/>
                  <a:pt x="4149" y="7700"/>
                </a:cubicBezTo>
                <a:cubicBezTo>
                  <a:pt x="4134" y="7506"/>
                  <a:pt x="4121" y="7310"/>
                  <a:pt x="4121" y="7112"/>
                </a:cubicBezTo>
                <a:cubicBezTo>
                  <a:pt x="4121" y="3571"/>
                  <a:pt x="6530" y="628"/>
                  <a:pt x="9710" y="0"/>
                </a:cubicBezTo>
                <a:close/>
                <a:moveTo>
                  <a:pt x="9710" y="0"/>
                </a:moveTo>
              </a:path>
            </a:pathLst>
          </a:custGeom>
          <a:solidFill>
            <a:srgbClr val="307997"/>
          </a:solidFill>
          <a:ln>
            <a:noFill/>
          </a:ln>
          <a:extLst/>
        </p:spPr>
        <p:txBody>
          <a:bodyPr lIns="0" tIns="0" rIns="0" bIns="0"/>
          <a:lstStyle/>
          <a:p>
            <a:endParaRPr lang="pl-PL"/>
          </a:p>
        </p:txBody>
      </p:sp>
      <p:sp>
        <p:nvSpPr>
          <p:cNvPr id="33" name="AutoShape 47"/>
          <p:cNvSpPr>
            <a:spLocks/>
          </p:cNvSpPr>
          <p:nvPr/>
        </p:nvSpPr>
        <p:spPr bwMode="auto">
          <a:xfrm>
            <a:off x="13434727" y="12196807"/>
            <a:ext cx="885825" cy="1289050"/>
          </a:xfrm>
          <a:custGeom>
            <a:avLst/>
            <a:gdLst/>
            <a:ahLst/>
            <a:cxnLst/>
            <a:rect l="0" t="0" r="r" b="b"/>
            <a:pathLst>
              <a:path w="20176" h="21287">
                <a:moveTo>
                  <a:pt x="17115" y="10567"/>
                </a:moveTo>
                <a:cubicBezTo>
                  <a:pt x="16373" y="11078"/>
                  <a:pt x="14496" y="11007"/>
                  <a:pt x="13558" y="10709"/>
                </a:cubicBezTo>
                <a:cubicBezTo>
                  <a:pt x="12620" y="10411"/>
                  <a:pt x="12678" y="9787"/>
                  <a:pt x="12835" y="9574"/>
                </a:cubicBezTo>
                <a:cubicBezTo>
                  <a:pt x="12991" y="9361"/>
                  <a:pt x="12952" y="9134"/>
                  <a:pt x="12737" y="8964"/>
                </a:cubicBezTo>
                <a:cubicBezTo>
                  <a:pt x="12522" y="8793"/>
                  <a:pt x="12541" y="8439"/>
                  <a:pt x="12659" y="7758"/>
                </a:cubicBezTo>
                <a:cubicBezTo>
                  <a:pt x="12776" y="7077"/>
                  <a:pt x="13753" y="6991"/>
                  <a:pt x="13753" y="6991"/>
                </a:cubicBezTo>
                <a:cubicBezTo>
                  <a:pt x="14337" y="6827"/>
                  <a:pt x="16294" y="6793"/>
                  <a:pt x="17272" y="7247"/>
                </a:cubicBezTo>
                <a:cubicBezTo>
                  <a:pt x="18249" y="7701"/>
                  <a:pt x="17858" y="10056"/>
                  <a:pt x="17115" y="10567"/>
                </a:cubicBezTo>
                <a:close/>
                <a:moveTo>
                  <a:pt x="17311" y="14369"/>
                </a:moveTo>
                <a:cubicBezTo>
                  <a:pt x="17174" y="14666"/>
                  <a:pt x="16373" y="15475"/>
                  <a:pt x="16021" y="15631"/>
                </a:cubicBezTo>
                <a:cubicBezTo>
                  <a:pt x="15669" y="15787"/>
                  <a:pt x="15591" y="16085"/>
                  <a:pt x="15532" y="16483"/>
                </a:cubicBezTo>
                <a:cubicBezTo>
                  <a:pt x="15473" y="16880"/>
                  <a:pt x="15141" y="17121"/>
                  <a:pt x="14857" y="17164"/>
                </a:cubicBezTo>
                <a:cubicBezTo>
                  <a:pt x="14574" y="17206"/>
                  <a:pt x="14398" y="17462"/>
                  <a:pt x="14398" y="17462"/>
                </a:cubicBezTo>
                <a:cubicBezTo>
                  <a:pt x="14398" y="17462"/>
                  <a:pt x="14387" y="17469"/>
                  <a:pt x="14381" y="17472"/>
                </a:cubicBezTo>
                <a:lnTo>
                  <a:pt x="14381" y="17180"/>
                </a:lnTo>
                <a:cubicBezTo>
                  <a:pt x="14381" y="16966"/>
                  <a:pt x="14140" y="16791"/>
                  <a:pt x="13846" y="16791"/>
                </a:cubicBezTo>
                <a:cubicBezTo>
                  <a:pt x="13552" y="16791"/>
                  <a:pt x="13311" y="16966"/>
                  <a:pt x="13311" y="17180"/>
                </a:cubicBezTo>
                <a:cubicBezTo>
                  <a:pt x="13311" y="16966"/>
                  <a:pt x="13070" y="16791"/>
                  <a:pt x="12776" y="16791"/>
                </a:cubicBezTo>
                <a:cubicBezTo>
                  <a:pt x="12482" y="16791"/>
                  <a:pt x="12241" y="16966"/>
                  <a:pt x="12241" y="17180"/>
                </a:cubicBezTo>
                <a:lnTo>
                  <a:pt x="12241" y="17239"/>
                </a:lnTo>
                <a:cubicBezTo>
                  <a:pt x="12166" y="17090"/>
                  <a:pt x="11973" y="16982"/>
                  <a:pt x="11742" y="16982"/>
                </a:cubicBezTo>
                <a:cubicBezTo>
                  <a:pt x="11480" y="16982"/>
                  <a:pt x="11270" y="17123"/>
                  <a:pt x="11226" y="17305"/>
                </a:cubicBezTo>
                <a:cubicBezTo>
                  <a:pt x="11181" y="17123"/>
                  <a:pt x="10971" y="16982"/>
                  <a:pt x="10709" y="16982"/>
                </a:cubicBezTo>
                <a:lnTo>
                  <a:pt x="10623" y="16982"/>
                </a:lnTo>
                <a:cubicBezTo>
                  <a:pt x="10329" y="16982"/>
                  <a:pt x="10088" y="17156"/>
                  <a:pt x="10088" y="17370"/>
                </a:cubicBezTo>
                <a:cubicBezTo>
                  <a:pt x="10088" y="17156"/>
                  <a:pt x="9847" y="16982"/>
                  <a:pt x="9553" y="16982"/>
                </a:cubicBezTo>
                <a:lnTo>
                  <a:pt x="9467" y="16982"/>
                </a:lnTo>
                <a:cubicBezTo>
                  <a:pt x="9205" y="16982"/>
                  <a:pt x="8995" y="17123"/>
                  <a:pt x="8950" y="17305"/>
                </a:cubicBezTo>
                <a:cubicBezTo>
                  <a:pt x="8906" y="17123"/>
                  <a:pt x="8696" y="16982"/>
                  <a:pt x="8434" y="16982"/>
                </a:cubicBezTo>
                <a:cubicBezTo>
                  <a:pt x="8203" y="16982"/>
                  <a:pt x="8010" y="17090"/>
                  <a:pt x="7935" y="17239"/>
                </a:cubicBezTo>
                <a:lnTo>
                  <a:pt x="7935" y="17180"/>
                </a:lnTo>
                <a:cubicBezTo>
                  <a:pt x="7935" y="16966"/>
                  <a:pt x="7694" y="16791"/>
                  <a:pt x="7400" y="16791"/>
                </a:cubicBezTo>
                <a:cubicBezTo>
                  <a:pt x="7106" y="16791"/>
                  <a:pt x="6865" y="16966"/>
                  <a:pt x="6865" y="17180"/>
                </a:cubicBezTo>
                <a:cubicBezTo>
                  <a:pt x="6865" y="16966"/>
                  <a:pt x="6624" y="16791"/>
                  <a:pt x="6330" y="16791"/>
                </a:cubicBezTo>
                <a:cubicBezTo>
                  <a:pt x="6036" y="16791"/>
                  <a:pt x="5795" y="16966"/>
                  <a:pt x="5795" y="17180"/>
                </a:cubicBezTo>
                <a:lnTo>
                  <a:pt x="5795" y="17263"/>
                </a:lnTo>
                <a:cubicBezTo>
                  <a:pt x="5726" y="17218"/>
                  <a:pt x="5643" y="17178"/>
                  <a:pt x="5547" y="17164"/>
                </a:cubicBezTo>
                <a:cubicBezTo>
                  <a:pt x="5263" y="17121"/>
                  <a:pt x="4931" y="16880"/>
                  <a:pt x="4872" y="16483"/>
                </a:cubicBezTo>
                <a:cubicBezTo>
                  <a:pt x="4813" y="16085"/>
                  <a:pt x="4735" y="15787"/>
                  <a:pt x="4383" y="15631"/>
                </a:cubicBezTo>
                <a:cubicBezTo>
                  <a:pt x="4031" y="15475"/>
                  <a:pt x="3230" y="14666"/>
                  <a:pt x="3093" y="14369"/>
                </a:cubicBezTo>
                <a:cubicBezTo>
                  <a:pt x="3040" y="14253"/>
                  <a:pt x="3017" y="14053"/>
                  <a:pt x="3008" y="13851"/>
                </a:cubicBezTo>
                <a:cubicBezTo>
                  <a:pt x="4256" y="14062"/>
                  <a:pt x="5175" y="14448"/>
                  <a:pt x="5071" y="15391"/>
                </a:cubicBezTo>
                <a:cubicBezTo>
                  <a:pt x="5071" y="15391"/>
                  <a:pt x="5509" y="15135"/>
                  <a:pt x="5795" y="15132"/>
                </a:cubicBezTo>
                <a:lnTo>
                  <a:pt x="5795" y="15623"/>
                </a:lnTo>
                <a:cubicBezTo>
                  <a:pt x="5795" y="15837"/>
                  <a:pt x="6036" y="16012"/>
                  <a:pt x="6330" y="16012"/>
                </a:cubicBezTo>
                <a:cubicBezTo>
                  <a:pt x="6624" y="16012"/>
                  <a:pt x="6865" y="15837"/>
                  <a:pt x="6865" y="15623"/>
                </a:cubicBezTo>
                <a:cubicBezTo>
                  <a:pt x="6865" y="15837"/>
                  <a:pt x="7106" y="16012"/>
                  <a:pt x="7400" y="16012"/>
                </a:cubicBezTo>
                <a:cubicBezTo>
                  <a:pt x="7631" y="16012"/>
                  <a:pt x="7824" y="15903"/>
                  <a:pt x="7899" y="15754"/>
                </a:cubicBezTo>
                <a:lnTo>
                  <a:pt x="7899" y="15783"/>
                </a:lnTo>
                <a:cubicBezTo>
                  <a:pt x="7899" y="15997"/>
                  <a:pt x="8139" y="16171"/>
                  <a:pt x="8434" y="16171"/>
                </a:cubicBezTo>
                <a:cubicBezTo>
                  <a:pt x="8668" y="16171"/>
                  <a:pt x="8863" y="16058"/>
                  <a:pt x="8935" y="15905"/>
                </a:cubicBezTo>
                <a:cubicBezTo>
                  <a:pt x="8941" y="16114"/>
                  <a:pt x="9177" y="16285"/>
                  <a:pt x="9467" y="16285"/>
                </a:cubicBezTo>
                <a:lnTo>
                  <a:pt x="9553" y="16285"/>
                </a:lnTo>
                <a:cubicBezTo>
                  <a:pt x="9847" y="16285"/>
                  <a:pt x="10088" y="16110"/>
                  <a:pt x="10088" y="15896"/>
                </a:cubicBezTo>
                <a:cubicBezTo>
                  <a:pt x="10088" y="16110"/>
                  <a:pt x="10329" y="16285"/>
                  <a:pt x="10623" y="16285"/>
                </a:cubicBezTo>
                <a:lnTo>
                  <a:pt x="10709" y="16285"/>
                </a:lnTo>
                <a:cubicBezTo>
                  <a:pt x="10999" y="16285"/>
                  <a:pt x="11235" y="16114"/>
                  <a:pt x="11241" y="15905"/>
                </a:cubicBezTo>
                <a:cubicBezTo>
                  <a:pt x="11313" y="16058"/>
                  <a:pt x="11508" y="16171"/>
                  <a:pt x="11742" y="16171"/>
                </a:cubicBezTo>
                <a:cubicBezTo>
                  <a:pt x="12037" y="16171"/>
                  <a:pt x="12277" y="15997"/>
                  <a:pt x="12277" y="15783"/>
                </a:cubicBezTo>
                <a:lnTo>
                  <a:pt x="12277" y="15754"/>
                </a:lnTo>
                <a:cubicBezTo>
                  <a:pt x="12352" y="15903"/>
                  <a:pt x="12545" y="16012"/>
                  <a:pt x="12776" y="16012"/>
                </a:cubicBezTo>
                <a:cubicBezTo>
                  <a:pt x="13070" y="16012"/>
                  <a:pt x="13311" y="15837"/>
                  <a:pt x="13311" y="15623"/>
                </a:cubicBezTo>
                <a:cubicBezTo>
                  <a:pt x="13311" y="15837"/>
                  <a:pt x="13552" y="16012"/>
                  <a:pt x="13846" y="16012"/>
                </a:cubicBezTo>
                <a:cubicBezTo>
                  <a:pt x="14140" y="16012"/>
                  <a:pt x="14381" y="15837"/>
                  <a:pt x="14381" y="15623"/>
                </a:cubicBezTo>
                <a:lnTo>
                  <a:pt x="14381" y="15132"/>
                </a:lnTo>
                <a:cubicBezTo>
                  <a:pt x="14667" y="15135"/>
                  <a:pt x="15105" y="15391"/>
                  <a:pt x="15105" y="15391"/>
                </a:cubicBezTo>
                <a:cubicBezTo>
                  <a:pt x="14994" y="14391"/>
                  <a:pt x="16034" y="14017"/>
                  <a:pt x="17398" y="13815"/>
                </a:cubicBezTo>
                <a:cubicBezTo>
                  <a:pt x="17390" y="14029"/>
                  <a:pt x="17367" y="14247"/>
                  <a:pt x="17311" y="14369"/>
                </a:cubicBezTo>
                <a:close/>
                <a:moveTo>
                  <a:pt x="2904" y="7247"/>
                </a:moveTo>
                <a:cubicBezTo>
                  <a:pt x="3882" y="6793"/>
                  <a:pt x="5839" y="6827"/>
                  <a:pt x="6423" y="6991"/>
                </a:cubicBezTo>
                <a:cubicBezTo>
                  <a:pt x="6423" y="6991"/>
                  <a:pt x="7400" y="7077"/>
                  <a:pt x="7517" y="7758"/>
                </a:cubicBezTo>
                <a:cubicBezTo>
                  <a:pt x="7635" y="8439"/>
                  <a:pt x="7654" y="8793"/>
                  <a:pt x="7439" y="8964"/>
                </a:cubicBezTo>
                <a:cubicBezTo>
                  <a:pt x="7224" y="9134"/>
                  <a:pt x="7185" y="9361"/>
                  <a:pt x="7341" y="9574"/>
                </a:cubicBezTo>
                <a:cubicBezTo>
                  <a:pt x="7498" y="9787"/>
                  <a:pt x="7556" y="10411"/>
                  <a:pt x="6618" y="10709"/>
                </a:cubicBezTo>
                <a:cubicBezTo>
                  <a:pt x="5680" y="11007"/>
                  <a:pt x="3803" y="11078"/>
                  <a:pt x="3061" y="10567"/>
                </a:cubicBezTo>
                <a:cubicBezTo>
                  <a:pt x="2318" y="10056"/>
                  <a:pt x="1927" y="7701"/>
                  <a:pt x="2904" y="7247"/>
                </a:cubicBezTo>
                <a:close/>
                <a:moveTo>
                  <a:pt x="8490" y="11967"/>
                </a:moveTo>
                <a:cubicBezTo>
                  <a:pt x="8615" y="11724"/>
                  <a:pt x="8720" y="11253"/>
                  <a:pt x="8720" y="10675"/>
                </a:cubicBezTo>
                <a:cubicBezTo>
                  <a:pt x="8720" y="10097"/>
                  <a:pt x="9160" y="9884"/>
                  <a:pt x="9537" y="9914"/>
                </a:cubicBezTo>
                <a:cubicBezTo>
                  <a:pt x="9769" y="9933"/>
                  <a:pt x="9968" y="10095"/>
                  <a:pt x="10088" y="10217"/>
                </a:cubicBezTo>
                <a:cubicBezTo>
                  <a:pt x="10208" y="10095"/>
                  <a:pt x="10407" y="9933"/>
                  <a:pt x="10639" y="9914"/>
                </a:cubicBezTo>
                <a:cubicBezTo>
                  <a:pt x="11016" y="9884"/>
                  <a:pt x="11456" y="10097"/>
                  <a:pt x="11456" y="10675"/>
                </a:cubicBezTo>
                <a:cubicBezTo>
                  <a:pt x="11456" y="11253"/>
                  <a:pt x="11561" y="11724"/>
                  <a:pt x="11686" y="11967"/>
                </a:cubicBezTo>
                <a:cubicBezTo>
                  <a:pt x="11812" y="12211"/>
                  <a:pt x="11980" y="13001"/>
                  <a:pt x="11686" y="13336"/>
                </a:cubicBezTo>
                <a:cubicBezTo>
                  <a:pt x="11396" y="13667"/>
                  <a:pt x="10454" y="13300"/>
                  <a:pt x="10088" y="13336"/>
                </a:cubicBezTo>
                <a:cubicBezTo>
                  <a:pt x="9722" y="13300"/>
                  <a:pt x="8780" y="13667"/>
                  <a:pt x="8490" y="13336"/>
                </a:cubicBezTo>
                <a:cubicBezTo>
                  <a:pt x="8196" y="13001"/>
                  <a:pt x="8364" y="12211"/>
                  <a:pt x="8490" y="11967"/>
                </a:cubicBezTo>
                <a:close/>
                <a:moveTo>
                  <a:pt x="19709" y="10747"/>
                </a:moveTo>
                <a:cubicBezTo>
                  <a:pt x="18687" y="10068"/>
                  <a:pt x="18699" y="9120"/>
                  <a:pt x="18699" y="9120"/>
                </a:cubicBezTo>
                <a:cubicBezTo>
                  <a:pt x="18789" y="9576"/>
                  <a:pt x="19263" y="9901"/>
                  <a:pt x="19650" y="10095"/>
                </a:cubicBezTo>
                <a:cubicBezTo>
                  <a:pt x="19646" y="10044"/>
                  <a:pt x="19641" y="9995"/>
                  <a:pt x="19637" y="9943"/>
                </a:cubicBezTo>
                <a:cubicBezTo>
                  <a:pt x="19559" y="9006"/>
                  <a:pt x="20888" y="7360"/>
                  <a:pt x="19637" y="4267"/>
                </a:cubicBezTo>
                <a:cubicBezTo>
                  <a:pt x="17514" y="-194"/>
                  <a:pt x="10724" y="-18"/>
                  <a:pt x="10088" y="8"/>
                </a:cubicBezTo>
                <a:cubicBezTo>
                  <a:pt x="9452" y="-18"/>
                  <a:pt x="2662" y="-194"/>
                  <a:pt x="539" y="4267"/>
                </a:cubicBezTo>
                <a:cubicBezTo>
                  <a:pt x="-712" y="7360"/>
                  <a:pt x="617" y="9006"/>
                  <a:pt x="539" y="9943"/>
                </a:cubicBezTo>
                <a:cubicBezTo>
                  <a:pt x="535" y="9995"/>
                  <a:pt x="530" y="10044"/>
                  <a:pt x="526" y="10095"/>
                </a:cubicBezTo>
                <a:cubicBezTo>
                  <a:pt x="913" y="9901"/>
                  <a:pt x="1387" y="9576"/>
                  <a:pt x="1477" y="9120"/>
                </a:cubicBezTo>
                <a:cubicBezTo>
                  <a:pt x="1477" y="9120"/>
                  <a:pt x="1489" y="10068"/>
                  <a:pt x="467" y="10747"/>
                </a:cubicBezTo>
                <a:cubicBezTo>
                  <a:pt x="416" y="11286"/>
                  <a:pt x="371" y="11704"/>
                  <a:pt x="344" y="11957"/>
                </a:cubicBezTo>
                <a:cubicBezTo>
                  <a:pt x="307" y="12308"/>
                  <a:pt x="63" y="13400"/>
                  <a:pt x="2319" y="13751"/>
                </a:cubicBezTo>
                <a:cubicBezTo>
                  <a:pt x="2312" y="13834"/>
                  <a:pt x="2299" y="13919"/>
                  <a:pt x="2272" y="14000"/>
                </a:cubicBezTo>
                <a:cubicBezTo>
                  <a:pt x="2155" y="14354"/>
                  <a:pt x="2741" y="14837"/>
                  <a:pt x="2800" y="15163"/>
                </a:cubicBezTo>
                <a:cubicBezTo>
                  <a:pt x="2859" y="15489"/>
                  <a:pt x="3113" y="16327"/>
                  <a:pt x="2644" y="17235"/>
                </a:cubicBezTo>
                <a:cubicBezTo>
                  <a:pt x="2526" y="17717"/>
                  <a:pt x="2487" y="18923"/>
                  <a:pt x="3015" y="19093"/>
                </a:cubicBezTo>
                <a:cubicBezTo>
                  <a:pt x="3543" y="19264"/>
                  <a:pt x="5810" y="20413"/>
                  <a:pt x="6514" y="20909"/>
                </a:cubicBezTo>
                <a:cubicBezTo>
                  <a:pt x="7159" y="21365"/>
                  <a:pt x="9224" y="21301"/>
                  <a:pt x="10196" y="21167"/>
                </a:cubicBezTo>
                <a:cubicBezTo>
                  <a:pt x="11017" y="21323"/>
                  <a:pt x="13186" y="21406"/>
                  <a:pt x="13890" y="20909"/>
                </a:cubicBezTo>
                <a:cubicBezTo>
                  <a:pt x="14594" y="20413"/>
                  <a:pt x="16861" y="19264"/>
                  <a:pt x="17389" y="19093"/>
                </a:cubicBezTo>
                <a:cubicBezTo>
                  <a:pt x="17917" y="18923"/>
                  <a:pt x="17878" y="17717"/>
                  <a:pt x="17760" y="17235"/>
                </a:cubicBezTo>
                <a:cubicBezTo>
                  <a:pt x="17291" y="16327"/>
                  <a:pt x="17545" y="15489"/>
                  <a:pt x="17604" y="15163"/>
                </a:cubicBezTo>
                <a:cubicBezTo>
                  <a:pt x="17663" y="14837"/>
                  <a:pt x="18249" y="14354"/>
                  <a:pt x="18132" y="14000"/>
                </a:cubicBezTo>
                <a:cubicBezTo>
                  <a:pt x="18101" y="13906"/>
                  <a:pt x="18087" y="13807"/>
                  <a:pt x="18082" y="13712"/>
                </a:cubicBezTo>
                <a:cubicBezTo>
                  <a:pt x="20095" y="13324"/>
                  <a:pt x="19868" y="12296"/>
                  <a:pt x="19832" y="11957"/>
                </a:cubicBezTo>
                <a:cubicBezTo>
                  <a:pt x="19805" y="11704"/>
                  <a:pt x="19760" y="11286"/>
                  <a:pt x="19709" y="10747"/>
                </a:cubicBezTo>
                <a:close/>
                <a:moveTo>
                  <a:pt x="19709" y="10747"/>
                </a:moveTo>
              </a:path>
            </a:pathLst>
          </a:custGeom>
          <a:solidFill>
            <a:srgbClr val="307997"/>
          </a:solidFill>
          <a:ln>
            <a:noFill/>
          </a:ln>
          <a:extLst/>
        </p:spPr>
        <p:txBody>
          <a:bodyPr lIns="0" tIns="0" rIns="0" bIns="0"/>
          <a:lstStyle/>
          <a:p>
            <a:endParaRPr lang="pl-PL"/>
          </a:p>
        </p:txBody>
      </p:sp>
      <p:sp>
        <p:nvSpPr>
          <p:cNvPr id="34" name="AutoShape 3"/>
          <p:cNvSpPr>
            <a:spLocks/>
          </p:cNvSpPr>
          <p:nvPr/>
        </p:nvSpPr>
        <p:spPr bwMode="auto">
          <a:xfrm>
            <a:off x="2747032" y="8506916"/>
            <a:ext cx="560387" cy="1204912"/>
          </a:xfrm>
          <a:custGeom>
            <a:avLst/>
            <a:gdLst/>
            <a:ahLst/>
            <a:cxnLst/>
            <a:rect l="0" t="0" r="r" b="b"/>
            <a:pathLst>
              <a:path w="19677" h="21491">
                <a:moveTo>
                  <a:pt x="3446" y="12773"/>
                </a:moveTo>
                <a:cubicBezTo>
                  <a:pt x="2994" y="12488"/>
                  <a:pt x="2622" y="12182"/>
                  <a:pt x="2337" y="11862"/>
                </a:cubicBezTo>
                <a:lnTo>
                  <a:pt x="17380" y="11862"/>
                </a:lnTo>
                <a:cubicBezTo>
                  <a:pt x="17144" y="12176"/>
                  <a:pt x="16796" y="12476"/>
                  <a:pt x="16322" y="12773"/>
                </a:cubicBezTo>
                <a:cubicBezTo>
                  <a:pt x="16322" y="12773"/>
                  <a:pt x="3446" y="12773"/>
                  <a:pt x="3446" y="12773"/>
                </a:cubicBezTo>
                <a:close/>
                <a:moveTo>
                  <a:pt x="10677" y="14933"/>
                </a:moveTo>
                <a:cubicBezTo>
                  <a:pt x="10373" y="15024"/>
                  <a:pt x="10074" y="15114"/>
                  <a:pt x="9784" y="15203"/>
                </a:cubicBezTo>
                <a:lnTo>
                  <a:pt x="9573" y="15139"/>
                </a:lnTo>
                <a:cubicBezTo>
                  <a:pt x="8119" y="14699"/>
                  <a:pt x="6622" y="14245"/>
                  <a:pt x="5314" y="13706"/>
                </a:cubicBezTo>
                <a:lnTo>
                  <a:pt x="14392" y="13706"/>
                </a:lnTo>
                <a:cubicBezTo>
                  <a:pt x="13237" y="14161"/>
                  <a:pt x="11939" y="14552"/>
                  <a:pt x="10677" y="14933"/>
                </a:cubicBezTo>
                <a:close/>
                <a:moveTo>
                  <a:pt x="14057" y="17874"/>
                </a:moveTo>
                <a:lnTo>
                  <a:pt x="5549" y="17874"/>
                </a:lnTo>
                <a:cubicBezTo>
                  <a:pt x="6724" y="17313"/>
                  <a:pt x="8152" y="16786"/>
                  <a:pt x="9804" y="16302"/>
                </a:cubicBezTo>
                <a:cubicBezTo>
                  <a:pt x="11475" y="16799"/>
                  <a:pt x="12902" y="17327"/>
                  <a:pt x="14057" y="17874"/>
                </a:cubicBezTo>
                <a:close/>
                <a:moveTo>
                  <a:pt x="16587" y="19452"/>
                </a:moveTo>
                <a:lnTo>
                  <a:pt x="3031" y="19452"/>
                </a:lnTo>
                <a:cubicBezTo>
                  <a:pt x="3277" y="19235"/>
                  <a:pt x="3561" y="19019"/>
                  <a:pt x="3881" y="18806"/>
                </a:cubicBezTo>
                <a:lnTo>
                  <a:pt x="15736" y="18806"/>
                </a:lnTo>
                <a:cubicBezTo>
                  <a:pt x="16055" y="19017"/>
                  <a:pt x="16340" y="19234"/>
                  <a:pt x="16587" y="19452"/>
                </a:cubicBezTo>
                <a:close/>
                <a:moveTo>
                  <a:pt x="1960" y="10018"/>
                </a:moveTo>
                <a:lnTo>
                  <a:pt x="17575" y="10018"/>
                </a:lnTo>
                <a:cubicBezTo>
                  <a:pt x="17711" y="10320"/>
                  <a:pt x="17766" y="10626"/>
                  <a:pt x="17742" y="10930"/>
                </a:cubicBezTo>
                <a:lnTo>
                  <a:pt x="1815" y="10930"/>
                </a:lnTo>
                <a:cubicBezTo>
                  <a:pt x="1761" y="10633"/>
                  <a:pt x="1810" y="10327"/>
                  <a:pt x="1960" y="10018"/>
                </a:cubicBezTo>
                <a:close/>
                <a:moveTo>
                  <a:pt x="3964" y="8174"/>
                </a:moveTo>
                <a:lnTo>
                  <a:pt x="15695" y="8174"/>
                </a:lnTo>
                <a:cubicBezTo>
                  <a:pt x="16174" y="8460"/>
                  <a:pt x="16578" y="8766"/>
                  <a:pt x="16901" y="9086"/>
                </a:cubicBezTo>
                <a:lnTo>
                  <a:pt x="2700" y="9086"/>
                </a:lnTo>
                <a:cubicBezTo>
                  <a:pt x="3040" y="8773"/>
                  <a:pt x="3464" y="8467"/>
                  <a:pt x="3964" y="8174"/>
                </a:cubicBezTo>
                <a:close/>
                <a:moveTo>
                  <a:pt x="9733" y="6217"/>
                </a:moveTo>
                <a:cubicBezTo>
                  <a:pt x="10943" y="6479"/>
                  <a:pt x="12192" y="6751"/>
                  <a:pt x="13296" y="7111"/>
                </a:cubicBezTo>
                <a:cubicBezTo>
                  <a:pt x="13424" y="7153"/>
                  <a:pt x="13551" y="7197"/>
                  <a:pt x="13677" y="7242"/>
                </a:cubicBezTo>
                <a:lnTo>
                  <a:pt x="5945" y="7242"/>
                </a:lnTo>
                <a:cubicBezTo>
                  <a:pt x="7084" y="6817"/>
                  <a:pt x="8338" y="6524"/>
                  <a:pt x="9733" y="6217"/>
                </a:cubicBezTo>
                <a:close/>
                <a:moveTo>
                  <a:pt x="4494" y="3279"/>
                </a:moveTo>
                <a:lnTo>
                  <a:pt x="15067" y="3279"/>
                </a:lnTo>
                <a:cubicBezTo>
                  <a:pt x="13799" y="4035"/>
                  <a:pt x="12036" y="4665"/>
                  <a:pt x="9815" y="5153"/>
                </a:cubicBezTo>
                <a:cubicBezTo>
                  <a:pt x="7539" y="4637"/>
                  <a:pt x="5824" y="4129"/>
                  <a:pt x="4494" y="3279"/>
                </a:cubicBezTo>
                <a:close/>
                <a:moveTo>
                  <a:pt x="3334" y="2347"/>
                </a:moveTo>
                <a:cubicBezTo>
                  <a:pt x="3091" y="2097"/>
                  <a:pt x="2878" y="1829"/>
                  <a:pt x="2709" y="1559"/>
                </a:cubicBezTo>
                <a:lnTo>
                  <a:pt x="16941" y="1559"/>
                </a:lnTo>
                <a:cubicBezTo>
                  <a:pt x="16776" y="1835"/>
                  <a:pt x="16565" y="2099"/>
                  <a:pt x="16311" y="2347"/>
                </a:cubicBezTo>
                <a:cubicBezTo>
                  <a:pt x="16311" y="2347"/>
                  <a:pt x="3334" y="2347"/>
                  <a:pt x="3334" y="2347"/>
                </a:cubicBezTo>
                <a:close/>
                <a:moveTo>
                  <a:pt x="19465" y="11495"/>
                </a:moveTo>
                <a:cubicBezTo>
                  <a:pt x="20851" y="8500"/>
                  <a:pt x="15091" y="6512"/>
                  <a:pt x="12056" y="5691"/>
                </a:cubicBezTo>
                <a:cubicBezTo>
                  <a:pt x="12798" y="5509"/>
                  <a:pt x="13665" y="5272"/>
                  <a:pt x="14474" y="4963"/>
                </a:cubicBezTo>
                <a:cubicBezTo>
                  <a:pt x="17112" y="3956"/>
                  <a:pt x="18959" y="2186"/>
                  <a:pt x="19181" y="455"/>
                </a:cubicBezTo>
                <a:cubicBezTo>
                  <a:pt x="19197" y="326"/>
                  <a:pt x="19123" y="214"/>
                  <a:pt x="18967" y="129"/>
                </a:cubicBezTo>
                <a:cubicBezTo>
                  <a:pt x="18527" y="-109"/>
                  <a:pt x="17405" y="-23"/>
                  <a:pt x="17346" y="437"/>
                </a:cubicBezTo>
                <a:cubicBezTo>
                  <a:pt x="17338" y="502"/>
                  <a:pt x="17324" y="564"/>
                  <a:pt x="17309" y="627"/>
                </a:cubicBezTo>
                <a:lnTo>
                  <a:pt x="2306" y="627"/>
                </a:lnTo>
                <a:cubicBezTo>
                  <a:pt x="2291" y="563"/>
                  <a:pt x="2279" y="500"/>
                  <a:pt x="2271" y="437"/>
                </a:cubicBezTo>
                <a:cubicBezTo>
                  <a:pt x="2213" y="-23"/>
                  <a:pt x="1091" y="-109"/>
                  <a:pt x="650" y="129"/>
                </a:cubicBezTo>
                <a:cubicBezTo>
                  <a:pt x="494" y="214"/>
                  <a:pt x="420" y="326"/>
                  <a:pt x="436" y="455"/>
                </a:cubicBezTo>
                <a:cubicBezTo>
                  <a:pt x="650" y="2124"/>
                  <a:pt x="2356" y="3788"/>
                  <a:pt x="5000" y="4907"/>
                </a:cubicBezTo>
                <a:cubicBezTo>
                  <a:pt x="5677" y="5193"/>
                  <a:pt x="6454" y="5443"/>
                  <a:pt x="7474" y="5701"/>
                </a:cubicBezTo>
                <a:cubicBezTo>
                  <a:pt x="4636" y="6460"/>
                  <a:pt x="-749" y="8313"/>
                  <a:pt x="87" y="11272"/>
                </a:cubicBezTo>
                <a:cubicBezTo>
                  <a:pt x="656" y="13283"/>
                  <a:pt x="4365" y="14679"/>
                  <a:pt x="8025" y="15779"/>
                </a:cubicBezTo>
                <a:cubicBezTo>
                  <a:pt x="4485" y="17005"/>
                  <a:pt x="765" y="18522"/>
                  <a:pt x="67" y="20920"/>
                </a:cubicBezTo>
                <a:cubicBezTo>
                  <a:pt x="25" y="21063"/>
                  <a:pt x="103" y="21201"/>
                  <a:pt x="286" y="21309"/>
                </a:cubicBezTo>
                <a:cubicBezTo>
                  <a:pt x="480" y="21423"/>
                  <a:pt x="769" y="21491"/>
                  <a:pt x="1060" y="21491"/>
                </a:cubicBezTo>
                <a:cubicBezTo>
                  <a:pt x="1477" y="21491"/>
                  <a:pt x="1788" y="21352"/>
                  <a:pt x="1851" y="21136"/>
                </a:cubicBezTo>
                <a:cubicBezTo>
                  <a:pt x="1922" y="20888"/>
                  <a:pt x="2041" y="20636"/>
                  <a:pt x="2205" y="20384"/>
                </a:cubicBezTo>
                <a:lnTo>
                  <a:pt x="17414" y="20384"/>
                </a:lnTo>
                <a:cubicBezTo>
                  <a:pt x="17576" y="20634"/>
                  <a:pt x="17694" y="20886"/>
                  <a:pt x="17766" y="21136"/>
                </a:cubicBezTo>
                <a:cubicBezTo>
                  <a:pt x="17830" y="21352"/>
                  <a:pt x="18139" y="21491"/>
                  <a:pt x="18556" y="21491"/>
                </a:cubicBezTo>
                <a:cubicBezTo>
                  <a:pt x="18847" y="21491"/>
                  <a:pt x="19138" y="21423"/>
                  <a:pt x="19331" y="21309"/>
                </a:cubicBezTo>
                <a:cubicBezTo>
                  <a:pt x="19514" y="21201"/>
                  <a:pt x="19592" y="21063"/>
                  <a:pt x="19550" y="20920"/>
                </a:cubicBezTo>
                <a:cubicBezTo>
                  <a:pt x="19002" y="19038"/>
                  <a:pt x="16403" y="17354"/>
                  <a:pt x="11608" y="15774"/>
                </a:cubicBezTo>
                <a:cubicBezTo>
                  <a:pt x="15045" y="14739"/>
                  <a:pt x="18575" y="13420"/>
                  <a:pt x="19465" y="11495"/>
                </a:cubicBezTo>
                <a:close/>
                <a:moveTo>
                  <a:pt x="19465" y="11495"/>
                </a:moveTo>
              </a:path>
            </a:pathLst>
          </a:custGeom>
          <a:solidFill>
            <a:srgbClr val="307997"/>
          </a:solidFill>
          <a:ln>
            <a:noFill/>
          </a:ln>
          <a:extLst/>
        </p:spPr>
        <p:txBody>
          <a:bodyPr lIns="0" tIns="0" rIns="0" bIns="0"/>
          <a:lstStyle/>
          <a:p>
            <a:endParaRPr lang="pl-PL"/>
          </a:p>
        </p:txBody>
      </p:sp>
      <p:sp>
        <p:nvSpPr>
          <p:cNvPr id="35" name="AutoShape 6"/>
          <p:cNvSpPr>
            <a:spLocks/>
          </p:cNvSpPr>
          <p:nvPr/>
        </p:nvSpPr>
        <p:spPr bwMode="auto">
          <a:xfrm>
            <a:off x="14661088" y="10261600"/>
            <a:ext cx="1101725" cy="1308100"/>
          </a:xfrm>
          <a:custGeom>
            <a:avLst/>
            <a:gdLst/>
            <a:ahLst/>
            <a:cxnLst/>
            <a:rect l="0" t="0" r="r" b="b"/>
            <a:pathLst>
              <a:path w="21235" h="21409">
                <a:moveTo>
                  <a:pt x="17360" y="19201"/>
                </a:moveTo>
                <a:cubicBezTo>
                  <a:pt x="17200" y="19065"/>
                  <a:pt x="16612" y="19345"/>
                  <a:pt x="16046" y="19825"/>
                </a:cubicBezTo>
                <a:cubicBezTo>
                  <a:pt x="15480" y="20306"/>
                  <a:pt x="15151" y="20805"/>
                  <a:pt x="15310" y="20941"/>
                </a:cubicBezTo>
                <a:cubicBezTo>
                  <a:pt x="15470" y="21076"/>
                  <a:pt x="16059" y="20797"/>
                  <a:pt x="16625" y="20317"/>
                </a:cubicBezTo>
                <a:cubicBezTo>
                  <a:pt x="17191" y="19836"/>
                  <a:pt x="17520" y="19337"/>
                  <a:pt x="17360" y="19201"/>
                </a:cubicBezTo>
                <a:close/>
                <a:moveTo>
                  <a:pt x="13702" y="19047"/>
                </a:moveTo>
                <a:cubicBezTo>
                  <a:pt x="13533" y="18903"/>
                  <a:pt x="12911" y="19199"/>
                  <a:pt x="12313" y="19707"/>
                </a:cubicBezTo>
                <a:cubicBezTo>
                  <a:pt x="11714" y="20214"/>
                  <a:pt x="11367" y="20742"/>
                  <a:pt x="11535" y="20886"/>
                </a:cubicBezTo>
                <a:cubicBezTo>
                  <a:pt x="11704" y="21029"/>
                  <a:pt x="12326" y="20733"/>
                  <a:pt x="12925" y="20226"/>
                </a:cubicBezTo>
                <a:cubicBezTo>
                  <a:pt x="13523" y="19718"/>
                  <a:pt x="13871" y="19190"/>
                  <a:pt x="13702" y="19047"/>
                </a:cubicBezTo>
                <a:close/>
                <a:moveTo>
                  <a:pt x="16708" y="17812"/>
                </a:moveTo>
                <a:cubicBezTo>
                  <a:pt x="16708" y="17812"/>
                  <a:pt x="17852" y="18784"/>
                  <a:pt x="17852" y="18784"/>
                </a:cubicBezTo>
                <a:cubicBezTo>
                  <a:pt x="18089" y="18984"/>
                  <a:pt x="17601" y="19723"/>
                  <a:pt x="16764" y="20434"/>
                </a:cubicBezTo>
                <a:cubicBezTo>
                  <a:pt x="15926" y="21145"/>
                  <a:pt x="15055" y="21559"/>
                  <a:pt x="14818" y="21358"/>
                </a:cubicBezTo>
                <a:lnTo>
                  <a:pt x="13674" y="20387"/>
                </a:lnTo>
                <a:cubicBezTo>
                  <a:pt x="14423" y="19716"/>
                  <a:pt x="14843" y="19050"/>
                  <a:pt x="14620" y="18861"/>
                </a:cubicBezTo>
                <a:cubicBezTo>
                  <a:pt x="14857" y="19061"/>
                  <a:pt x="15728" y="18648"/>
                  <a:pt x="16565" y="17937"/>
                </a:cubicBezTo>
                <a:cubicBezTo>
                  <a:pt x="16614" y="17895"/>
                  <a:pt x="16662" y="17854"/>
                  <a:pt x="16708" y="17812"/>
                </a:cubicBezTo>
                <a:close/>
                <a:moveTo>
                  <a:pt x="20678" y="16334"/>
                </a:moveTo>
                <a:cubicBezTo>
                  <a:pt x="20517" y="16197"/>
                  <a:pt x="19924" y="16479"/>
                  <a:pt x="19353" y="16964"/>
                </a:cubicBezTo>
                <a:cubicBezTo>
                  <a:pt x="18782" y="17448"/>
                  <a:pt x="18449" y="17952"/>
                  <a:pt x="18611" y="18089"/>
                </a:cubicBezTo>
                <a:cubicBezTo>
                  <a:pt x="18772" y="18226"/>
                  <a:pt x="19366" y="17944"/>
                  <a:pt x="19936" y="17459"/>
                </a:cubicBezTo>
                <a:cubicBezTo>
                  <a:pt x="20507" y="16975"/>
                  <a:pt x="20839" y="16471"/>
                  <a:pt x="20678" y="16334"/>
                </a:cubicBezTo>
                <a:close/>
                <a:moveTo>
                  <a:pt x="16882" y="16245"/>
                </a:moveTo>
                <a:cubicBezTo>
                  <a:pt x="16714" y="16101"/>
                  <a:pt x="16092" y="16396"/>
                  <a:pt x="15493" y="16904"/>
                </a:cubicBezTo>
                <a:cubicBezTo>
                  <a:pt x="14895" y="17412"/>
                  <a:pt x="14547" y="17940"/>
                  <a:pt x="14715" y="18083"/>
                </a:cubicBezTo>
                <a:cubicBezTo>
                  <a:pt x="14885" y="18227"/>
                  <a:pt x="15507" y="17931"/>
                  <a:pt x="16105" y="17423"/>
                </a:cubicBezTo>
                <a:cubicBezTo>
                  <a:pt x="16703" y="16915"/>
                  <a:pt x="17051" y="16388"/>
                  <a:pt x="16882" y="16245"/>
                </a:cubicBezTo>
                <a:close/>
                <a:moveTo>
                  <a:pt x="20020" y="14933"/>
                </a:moveTo>
                <a:cubicBezTo>
                  <a:pt x="20020" y="14933"/>
                  <a:pt x="21174" y="15913"/>
                  <a:pt x="21174" y="15913"/>
                </a:cubicBezTo>
                <a:cubicBezTo>
                  <a:pt x="21413" y="16116"/>
                  <a:pt x="20922" y="16861"/>
                  <a:pt x="20077" y="17578"/>
                </a:cubicBezTo>
                <a:cubicBezTo>
                  <a:pt x="19232" y="18296"/>
                  <a:pt x="18353" y="18713"/>
                  <a:pt x="18114" y="18510"/>
                </a:cubicBezTo>
                <a:lnTo>
                  <a:pt x="16960" y="17530"/>
                </a:lnTo>
                <a:cubicBezTo>
                  <a:pt x="17715" y="16855"/>
                  <a:pt x="18137" y="16184"/>
                  <a:pt x="17915" y="15992"/>
                </a:cubicBezTo>
                <a:cubicBezTo>
                  <a:pt x="18155" y="16192"/>
                  <a:pt x="19032" y="15775"/>
                  <a:pt x="19876" y="15059"/>
                </a:cubicBezTo>
                <a:cubicBezTo>
                  <a:pt x="19925" y="15017"/>
                  <a:pt x="19973" y="14975"/>
                  <a:pt x="20020" y="14933"/>
                </a:cubicBezTo>
                <a:close/>
                <a:moveTo>
                  <a:pt x="20024" y="13388"/>
                </a:moveTo>
                <a:cubicBezTo>
                  <a:pt x="19855" y="13245"/>
                  <a:pt x="19233" y="13540"/>
                  <a:pt x="18635" y="14048"/>
                </a:cubicBezTo>
                <a:cubicBezTo>
                  <a:pt x="18036" y="14556"/>
                  <a:pt x="17688" y="15084"/>
                  <a:pt x="17857" y="15227"/>
                </a:cubicBezTo>
                <a:cubicBezTo>
                  <a:pt x="18026" y="15370"/>
                  <a:pt x="18648" y="15075"/>
                  <a:pt x="19246" y="14567"/>
                </a:cubicBezTo>
                <a:cubicBezTo>
                  <a:pt x="19845" y="14059"/>
                  <a:pt x="20192" y="13531"/>
                  <a:pt x="20024" y="13388"/>
                </a:cubicBezTo>
                <a:close/>
                <a:moveTo>
                  <a:pt x="3014" y="9266"/>
                </a:moveTo>
                <a:cubicBezTo>
                  <a:pt x="3014" y="9266"/>
                  <a:pt x="14277" y="18779"/>
                  <a:pt x="14277" y="18779"/>
                </a:cubicBezTo>
                <a:cubicBezTo>
                  <a:pt x="14265" y="19105"/>
                  <a:pt x="13796" y="19735"/>
                  <a:pt x="13071" y="20350"/>
                </a:cubicBezTo>
                <a:cubicBezTo>
                  <a:pt x="12186" y="21102"/>
                  <a:pt x="11265" y="21539"/>
                  <a:pt x="11015" y="21327"/>
                </a:cubicBezTo>
                <a:lnTo>
                  <a:pt x="63" y="12032"/>
                </a:lnTo>
                <a:cubicBezTo>
                  <a:pt x="-187" y="11819"/>
                  <a:pt x="328" y="11038"/>
                  <a:pt x="1214" y="10287"/>
                </a:cubicBezTo>
                <a:cubicBezTo>
                  <a:pt x="1907" y="9698"/>
                  <a:pt x="2617" y="9308"/>
                  <a:pt x="3014" y="9266"/>
                </a:cubicBezTo>
                <a:close/>
                <a:moveTo>
                  <a:pt x="9289" y="3609"/>
                </a:moveTo>
                <a:cubicBezTo>
                  <a:pt x="9424" y="3586"/>
                  <a:pt x="9528" y="3599"/>
                  <a:pt x="9591" y="3652"/>
                </a:cubicBezTo>
                <a:lnTo>
                  <a:pt x="20544" y="12947"/>
                </a:lnTo>
                <a:cubicBezTo>
                  <a:pt x="20794" y="13159"/>
                  <a:pt x="20278" y="13940"/>
                  <a:pt x="19393" y="14692"/>
                </a:cubicBezTo>
                <a:cubicBezTo>
                  <a:pt x="18789" y="15204"/>
                  <a:pt x="18174" y="15565"/>
                  <a:pt x="17761" y="15678"/>
                </a:cubicBezTo>
                <a:lnTo>
                  <a:pt x="6360" y="6048"/>
                </a:lnTo>
                <a:cubicBezTo>
                  <a:pt x="6478" y="5699"/>
                  <a:pt x="6911" y="5158"/>
                  <a:pt x="7535" y="4628"/>
                </a:cubicBezTo>
                <a:cubicBezTo>
                  <a:pt x="8199" y="4065"/>
                  <a:pt x="8883" y="3678"/>
                  <a:pt x="9289" y="3609"/>
                </a:cubicBezTo>
                <a:close/>
                <a:moveTo>
                  <a:pt x="3935" y="15"/>
                </a:moveTo>
                <a:cubicBezTo>
                  <a:pt x="4072" y="56"/>
                  <a:pt x="4179" y="171"/>
                  <a:pt x="4119" y="321"/>
                </a:cubicBezTo>
                <a:cubicBezTo>
                  <a:pt x="3890" y="882"/>
                  <a:pt x="3662" y="1445"/>
                  <a:pt x="3434" y="2007"/>
                </a:cubicBezTo>
                <a:cubicBezTo>
                  <a:pt x="4064" y="1747"/>
                  <a:pt x="4694" y="1486"/>
                  <a:pt x="5324" y="1225"/>
                </a:cubicBezTo>
                <a:cubicBezTo>
                  <a:pt x="5660" y="1086"/>
                  <a:pt x="5914" y="1528"/>
                  <a:pt x="5578" y="1667"/>
                </a:cubicBezTo>
                <a:cubicBezTo>
                  <a:pt x="4948" y="1928"/>
                  <a:pt x="4318" y="2188"/>
                  <a:pt x="3688" y="2450"/>
                </a:cubicBezTo>
                <a:cubicBezTo>
                  <a:pt x="4351" y="2643"/>
                  <a:pt x="5014" y="2837"/>
                  <a:pt x="5676" y="3030"/>
                </a:cubicBezTo>
                <a:cubicBezTo>
                  <a:pt x="6030" y="3133"/>
                  <a:pt x="5841" y="3598"/>
                  <a:pt x="5488" y="3495"/>
                </a:cubicBezTo>
                <a:cubicBezTo>
                  <a:pt x="4825" y="3301"/>
                  <a:pt x="4163" y="3108"/>
                  <a:pt x="3500" y="2914"/>
                </a:cubicBezTo>
                <a:cubicBezTo>
                  <a:pt x="3807" y="3449"/>
                  <a:pt x="4114" y="3983"/>
                  <a:pt x="4422" y="4518"/>
                </a:cubicBezTo>
                <a:cubicBezTo>
                  <a:pt x="4586" y="4804"/>
                  <a:pt x="4064" y="5019"/>
                  <a:pt x="3901" y="4734"/>
                </a:cubicBezTo>
                <a:cubicBezTo>
                  <a:pt x="3742" y="4458"/>
                  <a:pt x="3583" y="4181"/>
                  <a:pt x="3424" y="3904"/>
                </a:cubicBezTo>
                <a:cubicBezTo>
                  <a:pt x="3540" y="5070"/>
                  <a:pt x="3991" y="6222"/>
                  <a:pt x="4771" y="7187"/>
                </a:cubicBezTo>
                <a:cubicBezTo>
                  <a:pt x="5389" y="6728"/>
                  <a:pt x="5974" y="6446"/>
                  <a:pt x="6284" y="6460"/>
                </a:cubicBezTo>
                <a:lnTo>
                  <a:pt x="17453" y="15894"/>
                </a:lnTo>
                <a:cubicBezTo>
                  <a:pt x="17532" y="16188"/>
                  <a:pt x="17041" y="16878"/>
                  <a:pt x="16252" y="17548"/>
                </a:cubicBezTo>
                <a:cubicBezTo>
                  <a:pt x="15612" y="18091"/>
                  <a:pt x="14959" y="18465"/>
                  <a:pt x="14548" y="18554"/>
                </a:cubicBezTo>
                <a:lnTo>
                  <a:pt x="3196" y="8965"/>
                </a:lnTo>
                <a:cubicBezTo>
                  <a:pt x="3271" y="8667"/>
                  <a:pt x="3618" y="8198"/>
                  <a:pt x="4135" y="7716"/>
                </a:cubicBezTo>
                <a:cubicBezTo>
                  <a:pt x="3258" y="6674"/>
                  <a:pt x="2728" y="5418"/>
                  <a:pt x="2568" y="4145"/>
                </a:cubicBezTo>
                <a:cubicBezTo>
                  <a:pt x="2477" y="4369"/>
                  <a:pt x="2386" y="4593"/>
                  <a:pt x="2295" y="4818"/>
                </a:cubicBezTo>
                <a:cubicBezTo>
                  <a:pt x="2173" y="5117"/>
                  <a:pt x="1625" y="4957"/>
                  <a:pt x="1747" y="4657"/>
                </a:cubicBezTo>
                <a:cubicBezTo>
                  <a:pt x="1974" y="4095"/>
                  <a:pt x="2203" y="3532"/>
                  <a:pt x="2431" y="2971"/>
                </a:cubicBezTo>
                <a:cubicBezTo>
                  <a:pt x="1801" y="3231"/>
                  <a:pt x="1171" y="3492"/>
                  <a:pt x="541" y="3753"/>
                </a:cubicBezTo>
                <a:cubicBezTo>
                  <a:pt x="206" y="3892"/>
                  <a:pt x="-49" y="3450"/>
                  <a:pt x="287" y="3311"/>
                </a:cubicBezTo>
                <a:cubicBezTo>
                  <a:pt x="917" y="3049"/>
                  <a:pt x="1547" y="2789"/>
                  <a:pt x="2177" y="2529"/>
                </a:cubicBezTo>
                <a:cubicBezTo>
                  <a:pt x="1514" y="2335"/>
                  <a:pt x="851" y="2142"/>
                  <a:pt x="188" y="1948"/>
                </a:cubicBezTo>
                <a:cubicBezTo>
                  <a:pt x="-165" y="1845"/>
                  <a:pt x="24" y="1379"/>
                  <a:pt x="378" y="1482"/>
                </a:cubicBezTo>
                <a:cubicBezTo>
                  <a:pt x="1040" y="1676"/>
                  <a:pt x="1702" y="1870"/>
                  <a:pt x="2365" y="2063"/>
                </a:cubicBezTo>
                <a:cubicBezTo>
                  <a:pt x="2058" y="1529"/>
                  <a:pt x="1751" y="994"/>
                  <a:pt x="1443" y="460"/>
                </a:cubicBezTo>
                <a:cubicBezTo>
                  <a:pt x="1279" y="175"/>
                  <a:pt x="1800" y="-41"/>
                  <a:pt x="1965" y="244"/>
                </a:cubicBezTo>
                <a:cubicBezTo>
                  <a:pt x="2272" y="779"/>
                  <a:pt x="2579" y="1313"/>
                  <a:pt x="2886" y="1847"/>
                </a:cubicBezTo>
                <a:cubicBezTo>
                  <a:pt x="3114" y="1285"/>
                  <a:pt x="3342" y="722"/>
                  <a:pt x="3570" y="161"/>
                </a:cubicBezTo>
                <a:cubicBezTo>
                  <a:pt x="3631" y="11"/>
                  <a:pt x="3798" y="-25"/>
                  <a:pt x="3935" y="15"/>
                </a:cubicBezTo>
                <a:close/>
                <a:moveTo>
                  <a:pt x="3935" y="15"/>
                </a:moveTo>
              </a:path>
            </a:pathLst>
          </a:custGeom>
          <a:solidFill>
            <a:srgbClr val="307997"/>
          </a:solidFill>
          <a:ln>
            <a:noFill/>
          </a:ln>
          <a:extLst/>
        </p:spPr>
        <p:txBody>
          <a:bodyPr lIns="0" tIns="0" rIns="0" bIns="0"/>
          <a:lstStyle/>
          <a:p>
            <a:endParaRPr lang="pl-PL"/>
          </a:p>
        </p:txBody>
      </p:sp>
      <p:sp>
        <p:nvSpPr>
          <p:cNvPr id="36" name="AutoShape 9"/>
          <p:cNvSpPr>
            <a:spLocks/>
          </p:cNvSpPr>
          <p:nvPr/>
        </p:nvSpPr>
        <p:spPr bwMode="auto">
          <a:xfrm>
            <a:off x="15547124" y="8098909"/>
            <a:ext cx="1173163" cy="1370012"/>
          </a:xfrm>
          <a:custGeom>
            <a:avLst/>
            <a:gdLst/>
            <a:ahLst/>
            <a:cxnLst/>
            <a:rect l="0" t="0" r="r" b="b"/>
            <a:pathLst>
              <a:path w="20651" h="21600">
                <a:moveTo>
                  <a:pt x="9044" y="0"/>
                </a:moveTo>
                <a:cubicBezTo>
                  <a:pt x="4074" y="0"/>
                  <a:pt x="45" y="3606"/>
                  <a:pt x="45" y="8054"/>
                </a:cubicBezTo>
                <a:cubicBezTo>
                  <a:pt x="45" y="8054"/>
                  <a:pt x="-751" y="12302"/>
                  <a:pt x="4337" y="16786"/>
                </a:cubicBezTo>
                <a:lnTo>
                  <a:pt x="4337" y="21600"/>
                </a:lnTo>
                <a:lnTo>
                  <a:pt x="13909" y="21600"/>
                </a:lnTo>
                <a:lnTo>
                  <a:pt x="13909" y="18265"/>
                </a:lnTo>
                <a:cubicBezTo>
                  <a:pt x="13909" y="17800"/>
                  <a:pt x="14330" y="17423"/>
                  <a:pt x="14850" y="17423"/>
                </a:cubicBezTo>
                <a:lnTo>
                  <a:pt x="17575" y="17423"/>
                </a:lnTo>
                <a:cubicBezTo>
                  <a:pt x="18095" y="17423"/>
                  <a:pt x="18517" y="17046"/>
                  <a:pt x="18517" y="16580"/>
                </a:cubicBezTo>
                <a:lnTo>
                  <a:pt x="18201" y="15042"/>
                </a:lnTo>
                <a:cubicBezTo>
                  <a:pt x="18201" y="15042"/>
                  <a:pt x="17998" y="14332"/>
                  <a:pt x="18912" y="14111"/>
                </a:cubicBezTo>
                <a:lnTo>
                  <a:pt x="18747" y="13410"/>
                </a:lnTo>
                <a:cubicBezTo>
                  <a:pt x="19348" y="13043"/>
                  <a:pt x="19056" y="12797"/>
                  <a:pt x="19056" y="12797"/>
                </a:cubicBezTo>
                <a:cubicBezTo>
                  <a:pt x="18202" y="12079"/>
                  <a:pt x="18793" y="11584"/>
                  <a:pt x="18793" y="11584"/>
                </a:cubicBezTo>
                <a:cubicBezTo>
                  <a:pt x="18793" y="11584"/>
                  <a:pt x="19489" y="11455"/>
                  <a:pt x="20169" y="11377"/>
                </a:cubicBezTo>
                <a:cubicBezTo>
                  <a:pt x="20849" y="11299"/>
                  <a:pt x="20610" y="10788"/>
                  <a:pt x="20610" y="10788"/>
                </a:cubicBezTo>
                <a:cubicBezTo>
                  <a:pt x="20610" y="10788"/>
                  <a:pt x="18043" y="8054"/>
                  <a:pt x="18043" y="8054"/>
                </a:cubicBezTo>
                <a:cubicBezTo>
                  <a:pt x="18043" y="3606"/>
                  <a:pt x="14014" y="0"/>
                  <a:pt x="9044" y="0"/>
                </a:cubicBezTo>
                <a:close/>
                <a:moveTo>
                  <a:pt x="8965" y="937"/>
                </a:moveTo>
                <a:cubicBezTo>
                  <a:pt x="13314" y="937"/>
                  <a:pt x="16838" y="4091"/>
                  <a:pt x="16838" y="7984"/>
                </a:cubicBezTo>
                <a:cubicBezTo>
                  <a:pt x="16838" y="11876"/>
                  <a:pt x="13314" y="15030"/>
                  <a:pt x="8965" y="15030"/>
                </a:cubicBezTo>
                <a:cubicBezTo>
                  <a:pt x="4616" y="15030"/>
                  <a:pt x="1092" y="11876"/>
                  <a:pt x="1092" y="7984"/>
                </a:cubicBezTo>
                <a:cubicBezTo>
                  <a:pt x="1092" y="4091"/>
                  <a:pt x="4616" y="937"/>
                  <a:pt x="8965" y="937"/>
                </a:cubicBezTo>
                <a:close/>
                <a:moveTo>
                  <a:pt x="6845" y="3582"/>
                </a:moveTo>
                <a:lnTo>
                  <a:pt x="6648" y="4071"/>
                </a:lnTo>
                <a:cubicBezTo>
                  <a:pt x="6573" y="4259"/>
                  <a:pt x="6419" y="4414"/>
                  <a:pt x="6213" y="4490"/>
                </a:cubicBezTo>
                <a:cubicBezTo>
                  <a:pt x="6007" y="4566"/>
                  <a:pt x="5770" y="4558"/>
                  <a:pt x="5568" y="4472"/>
                </a:cubicBezTo>
                <a:lnTo>
                  <a:pt x="5048" y="4248"/>
                </a:lnTo>
                <a:lnTo>
                  <a:pt x="4324" y="4896"/>
                </a:lnTo>
                <a:lnTo>
                  <a:pt x="4574" y="5362"/>
                </a:lnTo>
                <a:cubicBezTo>
                  <a:pt x="4670" y="5542"/>
                  <a:pt x="4679" y="5755"/>
                  <a:pt x="4594" y="5939"/>
                </a:cubicBezTo>
                <a:cubicBezTo>
                  <a:pt x="4509" y="6123"/>
                  <a:pt x="4336" y="6261"/>
                  <a:pt x="4127" y="6328"/>
                </a:cubicBezTo>
                <a:lnTo>
                  <a:pt x="3580" y="6505"/>
                </a:lnTo>
                <a:lnTo>
                  <a:pt x="3580" y="7418"/>
                </a:lnTo>
                <a:lnTo>
                  <a:pt x="4127" y="7589"/>
                </a:lnTo>
                <a:cubicBezTo>
                  <a:pt x="4336" y="7656"/>
                  <a:pt x="4509" y="7800"/>
                  <a:pt x="4594" y="7984"/>
                </a:cubicBezTo>
                <a:cubicBezTo>
                  <a:pt x="4679" y="8168"/>
                  <a:pt x="4670" y="8375"/>
                  <a:pt x="4574" y="8555"/>
                </a:cubicBezTo>
                <a:lnTo>
                  <a:pt x="4324" y="9027"/>
                </a:lnTo>
                <a:lnTo>
                  <a:pt x="5048" y="9669"/>
                </a:lnTo>
                <a:lnTo>
                  <a:pt x="5568" y="9445"/>
                </a:lnTo>
                <a:cubicBezTo>
                  <a:pt x="5769" y="9359"/>
                  <a:pt x="6007" y="9357"/>
                  <a:pt x="6213" y="9433"/>
                </a:cubicBezTo>
                <a:cubicBezTo>
                  <a:pt x="6419" y="9509"/>
                  <a:pt x="6573" y="9658"/>
                  <a:pt x="6648" y="9845"/>
                </a:cubicBezTo>
                <a:lnTo>
                  <a:pt x="6845" y="10340"/>
                </a:lnTo>
                <a:lnTo>
                  <a:pt x="7866" y="10340"/>
                </a:lnTo>
                <a:lnTo>
                  <a:pt x="8057" y="9851"/>
                </a:lnTo>
                <a:cubicBezTo>
                  <a:pt x="8132" y="9662"/>
                  <a:pt x="8290" y="9510"/>
                  <a:pt x="8498" y="9433"/>
                </a:cubicBezTo>
                <a:cubicBezTo>
                  <a:pt x="8702" y="9357"/>
                  <a:pt x="8937" y="9360"/>
                  <a:pt x="9136" y="9445"/>
                </a:cubicBezTo>
                <a:lnTo>
                  <a:pt x="9663" y="9669"/>
                </a:lnTo>
                <a:lnTo>
                  <a:pt x="10380" y="9027"/>
                </a:lnTo>
                <a:lnTo>
                  <a:pt x="10130" y="8555"/>
                </a:lnTo>
                <a:cubicBezTo>
                  <a:pt x="10035" y="8375"/>
                  <a:pt x="10032" y="8168"/>
                  <a:pt x="10117" y="7984"/>
                </a:cubicBezTo>
                <a:cubicBezTo>
                  <a:pt x="10202" y="7799"/>
                  <a:pt x="10368" y="7656"/>
                  <a:pt x="10578" y="7589"/>
                </a:cubicBezTo>
                <a:lnTo>
                  <a:pt x="11131" y="7418"/>
                </a:lnTo>
                <a:lnTo>
                  <a:pt x="11131" y="6505"/>
                </a:lnTo>
                <a:lnTo>
                  <a:pt x="10578" y="6328"/>
                </a:lnTo>
                <a:cubicBezTo>
                  <a:pt x="10368" y="6261"/>
                  <a:pt x="10202" y="6123"/>
                  <a:pt x="10117" y="5939"/>
                </a:cubicBezTo>
                <a:cubicBezTo>
                  <a:pt x="10032" y="5755"/>
                  <a:pt x="10035" y="5542"/>
                  <a:pt x="10130" y="5362"/>
                </a:cubicBezTo>
                <a:lnTo>
                  <a:pt x="10380" y="4896"/>
                </a:lnTo>
                <a:lnTo>
                  <a:pt x="9663" y="4248"/>
                </a:lnTo>
                <a:lnTo>
                  <a:pt x="9136" y="4472"/>
                </a:lnTo>
                <a:cubicBezTo>
                  <a:pt x="8935" y="4558"/>
                  <a:pt x="8703" y="4566"/>
                  <a:pt x="8498" y="4490"/>
                </a:cubicBezTo>
                <a:cubicBezTo>
                  <a:pt x="8292" y="4413"/>
                  <a:pt x="8131" y="4259"/>
                  <a:pt x="8057" y="4071"/>
                </a:cubicBezTo>
                <a:lnTo>
                  <a:pt x="7866" y="3582"/>
                </a:lnTo>
                <a:lnTo>
                  <a:pt x="6845" y="3582"/>
                </a:lnTo>
                <a:close/>
                <a:moveTo>
                  <a:pt x="7352" y="5721"/>
                </a:moveTo>
                <a:cubicBezTo>
                  <a:pt x="8117" y="5721"/>
                  <a:pt x="8741" y="6274"/>
                  <a:pt x="8741" y="6958"/>
                </a:cubicBezTo>
                <a:cubicBezTo>
                  <a:pt x="8741" y="7643"/>
                  <a:pt x="8117" y="8202"/>
                  <a:pt x="7352" y="8202"/>
                </a:cubicBezTo>
                <a:cubicBezTo>
                  <a:pt x="6588" y="8202"/>
                  <a:pt x="5970" y="7643"/>
                  <a:pt x="5970" y="6958"/>
                </a:cubicBezTo>
                <a:cubicBezTo>
                  <a:pt x="5970" y="6274"/>
                  <a:pt x="6588" y="5721"/>
                  <a:pt x="7352" y="5721"/>
                </a:cubicBezTo>
                <a:close/>
                <a:moveTo>
                  <a:pt x="12270" y="8107"/>
                </a:moveTo>
                <a:lnTo>
                  <a:pt x="12164" y="8367"/>
                </a:lnTo>
                <a:cubicBezTo>
                  <a:pt x="12125" y="8466"/>
                  <a:pt x="12036" y="8550"/>
                  <a:pt x="11927" y="8591"/>
                </a:cubicBezTo>
                <a:cubicBezTo>
                  <a:pt x="11818" y="8631"/>
                  <a:pt x="11698" y="8624"/>
                  <a:pt x="11591" y="8579"/>
                </a:cubicBezTo>
                <a:lnTo>
                  <a:pt x="11308" y="8461"/>
                </a:lnTo>
                <a:lnTo>
                  <a:pt x="10927" y="8803"/>
                </a:lnTo>
                <a:lnTo>
                  <a:pt x="11058" y="9056"/>
                </a:lnTo>
                <a:cubicBezTo>
                  <a:pt x="11109" y="9152"/>
                  <a:pt x="11117" y="9259"/>
                  <a:pt x="11071" y="9356"/>
                </a:cubicBezTo>
                <a:cubicBezTo>
                  <a:pt x="11026" y="9454"/>
                  <a:pt x="10933" y="9533"/>
                  <a:pt x="10821" y="9569"/>
                </a:cubicBezTo>
                <a:lnTo>
                  <a:pt x="10532" y="9663"/>
                </a:lnTo>
                <a:lnTo>
                  <a:pt x="10532" y="10146"/>
                </a:lnTo>
                <a:lnTo>
                  <a:pt x="10821" y="10240"/>
                </a:lnTo>
                <a:cubicBezTo>
                  <a:pt x="10933" y="10276"/>
                  <a:pt x="11026" y="10349"/>
                  <a:pt x="11071" y="10446"/>
                </a:cubicBezTo>
                <a:cubicBezTo>
                  <a:pt x="11117" y="10545"/>
                  <a:pt x="11109" y="10657"/>
                  <a:pt x="11058" y="10753"/>
                </a:cubicBezTo>
                <a:lnTo>
                  <a:pt x="10927" y="11000"/>
                </a:lnTo>
                <a:lnTo>
                  <a:pt x="11308" y="11342"/>
                </a:lnTo>
                <a:lnTo>
                  <a:pt x="11591" y="11224"/>
                </a:lnTo>
                <a:cubicBezTo>
                  <a:pt x="11698" y="11179"/>
                  <a:pt x="11818" y="11178"/>
                  <a:pt x="11927" y="11218"/>
                </a:cubicBezTo>
                <a:cubicBezTo>
                  <a:pt x="12037" y="11259"/>
                  <a:pt x="12125" y="11337"/>
                  <a:pt x="12164" y="11436"/>
                </a:cubicBezTo>
                <a:lnTo>
                  <a:pt x="12270" y="11701"/>
                </a:lnTo>
                <a:lnTo>
                  <a:pt x="12809" y="11701"/>
                </a:lnTo>
                <a:lnTo>
                  <a:pt x="12915" y="11442"/>
                </a:lnTo>
                <a:cubicBezTo>
                  <a:pt x="12955" y="11342"/>
                  <a:pt x="13035" y="11259"/>
                  <a:pt x="13145" y="11218"/>
                </a:cubicBezTo>
                <a:cubicBezTo>
                  <a:pt x="13253" y="11178"/>
                  <a:pt x="13381" y="11179"/>
                  <a:pt x="13487" y="11224"/>
                </a:cubicBezTo>
                <a:lnTo>
                  <a:pt x="13764" y="11342"/>
                </a:lnTo>
                <a:lnTo>
                  <a:pt x="14146" y="11000"/>
                </a:lnTo>
                <a:lnTo>
                  <a:pt x="14014" y="10753"/>
                </a:lnTo>
                <a:cubicBezTo>
                  <a:pt x="13963" y="10657"/>
                  <a:pt x="13962" y="10544"/>
                  <a:pt x="14007" y="10446"/>
                </a:cubicBezTo>
                <a:cubicBezTo>
                  <a:pt x="14053" y="10349"/>
                  <a:pt x="14140" y="10276"/>
                  <a:pt x="14251" y="10240"/>
                </a:cubicBezTo>
                <a:lnTo>
                  <a:pt x="14547" y="10146"/>
                </a:lnTo>
                <a:lnTo>
                  <a:pt x="14547" y="9663"/>
                </a:lnTo>
                <a:lnTo>
                  <a:pt x="14251" y="9569"/>
                </a:lnTo>
                <a:cubicBezTo>
                  <a:pt x="14140" y="9533"/>
                  <a:pt x="14053" y="9454"/>
                  <a:pt x="14007" y="9356"/>
                </a:cubicBezTo>
                <a:cubicBezTo>
                  <a:pt x="13962" y="9258"/>
                  <a:pt x="13963" y="9152"/>
                  <a:pt x="14014" y="9056"/>
                </a:cubicBezTo>
                <a:lnTo>
                  <a:pt x="14146" y="8803"/>
                </a:lnTo>
                <a:lnTo>
                  <a:pt x="13764" y="8461"/>
                </a:lnTo>
                <a:lnTo>
                  <a:pt x="13487" y="8579"/>
                </a:lnTo>
                <a:cubicBezTo>
                  <a:pt x="13380" y="8624"/>
                  <a:pt x="13254" y="8631"/>
                  <a:pt x="13145" y="8591"/>
                </a:cubicBezTo>
                <a:cubicBezTo>
                  <a:pt x="13036" y="8550"/>
                  <a:pt x="12954" y="8466"/>
                  <a:pt x="12915" y="8367"/>
                </a:cubicBezTo>
                <a:lnTo>
                  <a:pt x="12809" y="8107"/>
                </a:lnTo>
                <a:lnTo>
                  <a:pt x="12270" y="8107"/>
                </a:lnTo>
                <a:close/>
                <a:moveTo>
                  <a:pt x="12539" y="9245"/>
                </a:moveTo>
                <a:cubicBezTo>
                  <a:pt x="12946" y="9245"/>
                  <a:pt x="13277" y="9541"/>
                  <a:pt x="13277" y="9904"/>
                </a:cubicBezTo>
                <a:cubicBezTo>
                  <a:pt x="13277" y="10268"/>
                  <a:pt x="12946" y="10564"/>
                  <a:pt x="12539" y="10564"/>
                </a:cubicBezTo>
                <a:cubicBezTo>
                  <a:pt x="12133" y="10564"/>
                  <a:pt x="11802" y="10268"/>
                  <a:pt x="11802" y="9904"/>
                </a:cubicBezTo>
                <a:cubicBezTo>
                  <a:pt x="11802" y="9541"/>
                  <a:pt x="12133" y="9245"/>
                  <a:pt x="12539" y="9245"/>
                </a:cubicBezTo>
                <a:close/>
                <a:moveTo>
                  <a:pt x="12539" y="9245"/>
                </a:moveTo>
              </a:path>
            </a:pathLst>
          </a:custGeom>
          <a:solidFill>
            <a:srgbClr val="307997"/>
          </a:solidFill>
          <a:ln>
            <a:noFill/>
          </a:ln>
          <a:extLst/>
        </p:spPr>
        <p:txBody>
          <a:bodyPr lIns="0" tIns="0" rIns="0" bIns="0"/>
          <a:lstStyle/>
          <a:p>
            <a:endParaRPr lang="pl-PL"/>
          </a:p>
        </p:txBody>
      </p:sp>
      <p:sp>
        <p:nvSpPr>
          <p:cNvPr id="37" name="AutoShape 24"/>
          <p:cNvSpPr>
            <a:spLocks/>
          </p:cNvSpPr>
          <p:nvPr/>
        </p:nvSpPr>
        <p:spPr bwMode="auto">
          <a:xfrm>
            <a:off x="2651112" y="4656350"/>
            <a:ext cx="1082675" cy="1168400"/>
          </a:xfrm>
          <a:custGeom>
            <a:avLst/>
            <a:gdLst/>
            <a:ahLst/>
            <a:cxnLst/>
            <a:rect l="0" t="0" r="r" b="b"/>
            <a:pathLst>
              <a:path w="21600" h="21471">
                <a:moveTo>
                  <a:pt x="812" y="3690"/>
                </a:moveTo>
                <a:lnTo>
                  <a:pt x="20788" y="3690"/>
                </a:lnTo>
                <a:lnTo>
                  <a:pt x="20788" y="4974"/>
                </a:lnTo>
                <a:lnTo>
                  <a:pt x="812" y="4974"/>
                </a:lnTo>
                <a:cubicBezTo>
                  <a:pt x="812" y="4974"/>
                  <a:pt x="812" y="3690"/>
                  <a:pt x="812" y="3690"/>
                </a:cubicBezTo>
                <a:close/>
                <a:moveTo>
                  <a:pt x="17837" y="6667"/>
                </a:moveTo>
                <a:cubicBezTo>
                  <a:pt x="17838" y="6738"/>
                  <a:pt x="17812" y="6807"/>
                  <a:pt x="17762" y="6867"/>
                </a:cubicBezTo>
                <a:lnTo>
                  <a:pt x="17365" y="7916"/>
                </a:lnTo>
                <a:lnTo>
                  <a:pt x="16947" y="7607"/>
                </a:lnTo>
                <a:lnTo>
                  <a:pt x="13992" y="10270"/>
                </a:lnTo>
                <a:cubicBezTo>
                  <a:pt x="13854" y="10393"/>
                  <a:pt x="13594" y="10394"/>
                  <a:pt x="13443" y="10276"/>
                </a:cubicBezTo>
                <a:lnTo>
                  <a:pt x="12486" y="9524"/>
                </a:lnTo>
                <a:lnTo>
                  <a:pt x="9824" y="11902"/>
                </a:lnTo>
                <a:cubicBezTo>
                  <a:pt x="9687" y="12024"/>
                  <a:pt x="9441" y="12025"/>
                  <a:pt x="9281" y="11912"/>
                </a:cubicBezTo>
                <a:lnTo>
                  <a:pt x="7737" y="10813"/>
                </a:lnTo>
                <a:lnTo>
                  <a:pt x="4193" y="13854"/>
                </a:lnTo>
                <a:cubicBezTo>
                  <a:pt x="4118" y="13919"/>
                  <a:pt x="4026" y="13953"/>
                  <a:pt x="3928" y="13953"/>
                </a:cubicBezTo>
                <a:cubicBezTo>
                  <a:pt x="3764" y="13953"/>
                  <a:pt x="3608" y="13856"/>
                  <a:pt x="3549" y="13718"/>
                </a:cubicBezTo>
                <a:cubicBezTo>
                  <a:pt x="3496" y="13593"/>
                  <a:pt x="3531" y="13462"/>
                  <a:pt x="3642" y="13366"/>
                </a:cubicBezTo>
                <a:lnTo>
                  <a:pt x="7436" y="10110"/>
                </a:lnTo>
                <a:cubicBezTo>
                  <a:pt x="7577" y="9989"/>
                  <a:pt x="7817" y="9988"/>
                  <a:pt x="7976" y="10101"/>
                </a:cubicBezTo>
                <a:lnTo>
                  <a:pt x="9515" y="11197"/>
                </a:lnTo>
                <a:lnTo>
                  <a:pt x="12191" y="8807"/>
                </a:lnTo>
                <a:cubicBezTo>
                  <a:pt x="12330" y="8683"/>
                  <a:pt x="12590" y="8683"/>
                  <a:pt x="12739" y="8801"/>
                </a:cubicBezTo>
                <a:lnTo>
                  <a:pt x="13695" y="9553"/>
                </a:lnTo>
                <a:lnTo>
                  <a:pt x="16347" y="7162"/>
                </a:lnTo>
                <a:lnTo>
                  <a:pt x="15880" y="6816"/>
                </a:lnTo>
                <a:lnTo>
                  <a:pt x="18076" y="6038"/>
                </a:lnTo>
                <a:cubicBezTo>
                  <a:pt x="18076" y="6038"/>
                  <a:pt x="17837" y="6667"/>
                  <a:pt x="17837" y="6667"/>
                </a:cubicBezTo>
                <a:close/>
                <a:moveTo>
                  <a:pt x="0" y="5722"/>
                </a:moveTo>
                <a:lnTo>
                  <a:pt x="1145" y="5722"/>
                </a:lnTo>
                <a:lnTo>
                  <a:pt x="1145" y="15493"/>
                </a:lnTo>
                <a:lnTo>
                  <a:pt x="6392" y="15493"/>
                </a:lnTo>
                <a:lnTo>
                  <a:pt x="3913" y="20872"/>
                </a:lnTo>
                <a:cubicBezTo>
                  <a:pt x="3852" y="21005"/>
                  <a:pt x="3866" y="21150"/>
                  <a:pt x="3953" y="21270"/>
                </a:cubicBezTo>
                <a:cubicBezTo>
                  <a:pt x="4040" y="21392"/>
                  <a:pt x="4192" y="21471"/>
                  <a:pt x="4339" y="21471"/>
                </a:cubicBezTo>
                <a:cubicBezTo>
                  <a:pt x="4492" y="21471"/>
                  <a:pt x="4622" y="21387"/>
                  <a:pt x="4687" y="21247"/>
                </a:cubicBezTo>
                <a:lnTo>
                  <a:pt x="7317" y="15541"/>
                </a:lnTo>
                <a:cubicBezTo>
                  <a:pt x="7325" y="15525"/>
                  <a:pt x="7331" y="15509"/>
                  <a:pt x="7336" y="15493"/>
                </a:cubicBezTo>
                <a:lnTo>
                  <a:pt x="14264" y="15493"/>
                </a:lnTo>
                <a:cubicBezTo>
                  <a:pt x="14270" y="15509"/>
                  <a:pt x="14276" y="15525"/>
                  <a:pt x="14283" y="15541"/>
                </a:cubicBezTo>
                <a:lnTo>
                  <a:pt x="16913" y="21247"/>
                </a:lnTo>
                <a:cubicBezTo>
                  <a:pt x="16978" y="21387"/>
                  <a:pt x="17108" y="21471"/>
                  <a:pt x="17262" y="21471"/>
                </a:cubicBezTo>
                <a:cubicBezTo>
                  <a:pt x="17409" y="21471"/>
                  <a:pt x="17560" y="21392"/>
                  <a:pt x="17647" y="21270"/>
                </a:cubicBezTo>
                <a:cubicBezTo>
                  <a:pt x="17734" y="21150"/>
                  <a:pt x="17748" y="21005"/>
                  <a:pt x="17687" y="20872"/>
                </a:cubicBezTo>
                <a:lnTo>
                  <a:pt x="15208" y="15493"/>
                </a:lnTo>
                <a:lnTo>
                  <a:pt x="20455" y="15493"/>
                </a:lnTo>
                <a:lnTo>
                  <a:pt x="20455" y="5722"/>
                </a:lnTo>
                <a:lnTo>
                  <a:pt x="21600" y="5722"/>
                </a:lnTo>
                <a:lnTo>
                  <a:pt x="21600" y="2941"/>
                </a:lnTo>
                <a:lnTo>
                  <a:pt x="11238" y="2941"/>
                </a:lnTo>
                <a:lnTo>
                  <a:pt x="11238" y="384"/>
                </a:lnTo>
                <a:cubicBezTo>
                  <a:pt x="11238" y="-129"/>
                  <a:pt x="10362" y="-128"/>
                  <a:pt x="10362" y="384"/>
                </a:cubicBezTo>
                <a:lnTo>
                  <a:pt x="10362" y="2941"/>
                </a:lnTo>
                <a:lnTo>
                  <a:pt x="0" y="2941"/>
                </a:lnTo>
                <a:cubicBezTo>
                  <a:pt x="0" y="2941"/>
                  <a:pt x="0" y="5722"/>
                  <a:pt x="0" y="5722"/>
                </a:cubicBezTo>
                <a:close/>
                <a:moveTo>
                  <a:pt x="0" y="5722"/>
                </a:moveTo>
              </a:path>
            </a:pathLst>
          </a:custGeom>
          <a:solidFill>
            <a:srgbClr val="307997"/>
          </a:solidFill>
          <a:ln>
            <a:noFill/>
          </a:ln>
          <a:extLst/>
        </p:spPr>
        <p:txBody>
          <a:bodyPr lIns="0" tIns="0" rIns="0" bIns="0"/>
          <a:lstStyle/>
          <a:p>
            <a:endParaRPr lang="pl-PL"/>
          </a:p>
        </p:txBody>
      </p:sp>
      <p:sp>
        <p:nvSpPr>
          <p:cNvPr id="38" name="AutoShape 12"/>
          <p:cNvSpPr>
            <a:spLocks/>
          </p:cNvSpPr>
          <p:nvPr/>
        </p:nvSpPr>
        <p:spPr bwMode="auto">
          <a:xfrm>
            <a:off x="4293535" y="12377782"/>
            <a:ext cx="673100" cy="927100"/>
          </a:xfrm>
          <a:custGeom>
            <a:avLst/>
            <a:gdLst/>
            <a:ahLst/>
            <a:cxnLst/>
            <a:rect l="0" t="0" r="r" b="b"/>
            <a:pathLst>
              <a:path w="21600" h="21600">
                <a:moveTo>
                  <a:pt x="15908" y="14437"/>
                </a:moveTo>
                <a:lnTo>
                  <a:pt x="14395" y="13351"/>
                </a:lnTo>
                <a:lnTo>
                  <a:pt x="9683" y="16735"/>
                </a:lnTo>
                <a:lnTo>
                  <a:pt x="7644" y="15269"/>
                </a:lnTo>
                <a:lnTo>
                  <a:pt x="6130" y="16356"/>
                </a:lnTo>
                <a:lnTo>
                  <a:pt x="9683" y="18910"/>
                </a:lnTo>
                <a:cubicBezTo>
                  <a:pt x="9683" y="18910"/>
                  <a:pt x="15908" y="14437"/>
                  <a:pt x="15908" y="14437"/>
                </a:cubicBezTo>
                <a:close/>
                <a:moveTo>
                  <a:pt x="21600" y="10660"/>
                </a:moveTo>
                <a:lnTo>
                  <a:pt x="21600" y="21600"/>
                </a:lnTo>
                <a:lnTo>
                  <a:pt x="0" y="21600"/>
                </a:lnTo>
                <a:lnTo>
                  <a:pt x="0" y="10660"/>
                </a:lnTo>
                <a:cubicBezTo>
                  <a:pt x="0" y="10660"/>
                  <a:pt x="21600" y="10660"/>
                  <a:pt x="21600" y="10660"/>
                </a:cubicBezTo>
                <a:close/>
                <a:moveTo>
                  <a:pt x="6373" y="9088"/>
                </a:moveTo>
                <a:lnTo>
                  <a:pt x="2724" y="9088"/>
                </a:lnTo>
                <a:lnTo>
                  <a:pt x="2724" y="5802"/>
                </a:lnTo>
                <a:cubicBezTo>
                  <a:pt x="2724" y="2603"/>
                  <a:pt x="6347" y="0"/>
                  <a:pt x="10800" y="0"/>
                </a:cubicBezTo>
                <a:cubicBezTo>
                  <a:pt x="15253" y="0"/>
                  <a:pt x="18876" y="2603"/>
                  <a:pt x="18876" y="5802"/>
                </a:cubicBezTo>
                <a:lnTo>
                  <a:pt x="18876" y="9088"/>
                </a:lnTo>
                <a:lnTo>
                  <a:pt x="15227" y="9088"/>
                </a:lnTo>
                <a:lnTo>
                  <a:pt x="15227" y="5802"/>
                </a:lnTo>
                <a:cubicBezTo>
                  <a:pt x="15227" y="4048"/>
                  <a:pt x="13241" y="2621"/>
                  <a:pt x="10800" y="2621"/>
                </a:cubicBezTo>
                <a:cubicBezTo>
                  <a:pt x="8359" y="2621"/>
                  <a:pt x="6373" y="4048"/>
                  <a:pt x="6373" y="5802"/>
                </a:cubicBezTo>
                <a:cubicBezTo>
                  <a:pt x="6373" y="5802"/>
                  <a:pt x="6373" y="9088"/>
                  <a:pt x="6373" y="9088"/>
                </a:cubicBezTo>
                <a:close/>
                <a:moveTo>
                  <a:pt x="6373" y="9088"/>
                </a:moveTo>
              </a:path>
            </a:pathLst>
          </a:custGeom>
          <a:solidFill>
            <a:srgbClr val="307997"/>
          </a:solidFill>
          <a:ln>
            <a:noFill/>
          </a:ln>
          <a:extLst/>
        </p:spPr>
        <p:txBody>
          <a:bodyPr lIns="0" tIns="0" rIns="0" bIns="0"/>
          <a:lstStyle/>
          <a:p>
            <a:endParaRPr lang="pl-PL"/>
          </a:p>
        </p:txBody>
      </p:sp>
      <p:sp>
        <p:nvSpPr>
          <p:cNvPr id="39" name="AutoShape 41"/>
          <p:cNvSpPr>
            <a:spLocks/>
          </p:cNvSpPr>
          <p:nvPr/>
        </p:nvSpPr>
        <p:spPr bwMode="auto">
          <a:xfrm>
            <a:off x="4223685" y="10763777"/>
            <a:ext cx="812800" cy="965200"/>
          </a:xfrm>
          <a:custGeom>
            <a:avLst/>
            <a:gdLst/>
            <a:ahLst/>
            <a:cxnLst/>
            <a:rect l="0" t="0" r="r" b="b"/>
            <a:pathLst>
              <a:path w="21600" h="21600">
                <a:moveTo>
                  <a:pt x="13883" y="14281"/>
                </a:moveTo>
                <a:lnTo>
                  <a:pt x="10845" y="12938"/>
                </a:lnTo>
                <a:lnTo>
                  <a:pt x="7807" y="14281"/>
                </a:lnTo>
                <a:lnTo>
                  <a:pt x="8387" y="11436"/>
                </a:lnTo>
                <a:lnTo>
                  <a:pt x="5929" y="9421"/>
                </a:lnTo>
                <a:lnTo>
                  <a:pt x="9326" y="9006"/>
                </a:lnTo>
                <a:lnTo>
                  <a:pt x="10845" y="6417"/>
                </a:lnTo>
                <a:lnTo>
                  <a:pt x="12364" y="9006"/>
                </a:lnTo>
                <a:lnTo>
                  <a:pt x="15761" y="9421"/>
                </a:lnTo>
                <a:lnTo>
                  <a:pt x="13303" y="11436"/>
                </a:lnTo>
                <a:cubicBezTo>
                  <a:pt x="13303" y="11436"/>
                  <a:pt x="13883" y="14281"/>
                  <a:pt x="13883" y="14281"/>
                </a:cubicBezTo>
                <a:close/>
                <a:moveTo>
                  <a:pt x="3708" y="3964"/>
                </a:moveTo>
                <a:cubicBezTo>
                  <a:pt x="4812" y="5261"/>
                  <a:pt x="5144" y="6773"/>
                  <a:pt x="4031" y="9316"/>
                </a:cubicBezTo>
                <a:cubicBezTo>
                  <a:pt x="3170" y="11283"/>
                  <a:pt x="2489" y="12603"/>
                  <a:pt x="2489" y="13828"/>
                </a:cubicBezTo>
                <a:cubicBezTo>
                  <a:pt x="2489" y="16305"/>
                  <a:pt x="4806" y="17321"/>
                  <a:pt x="6750" y="17737"/>
                </a:cubicBezTo>
                <a:cubicBezTo>
                  <a:pt x="8647" y="18143"/>
                  <a:pt x="9811" y="18391"/>
                  <a:pt x="10800" y="18902"/>
                </a:cubicBezTo>
                <a:cubicBezTo>
                  <a:pt x="11790" y="18391"/>
                  <a:pt x="12953" y="18143"/>
                  <a:pt x="14850" y="17737"/>
                </a:cubicBezTo>
                <a:cubicBezTo>
                  <a:pt x="16794" y="17321"/>
                  <a:pt x="19111" y="16305"/>
                  <a:pt x="19111" y="13828"/>
                </a:cubicBezTo>
                <a:cubicBezTo>
                  <a:pt x="19111" y="12603"/>
                  <a:pt x="18431" y="11284"/>
                  <a:pt x="17570" y="9316"/>
                </a:cubicBezTo>
                <a:cubicBezTo>
                  <a:pt x="16457" y="6773"/>
                  <a:pt x="16788" y="5261"/>
                  <a:pt x="17893" y="3964"/>
                </a:cubicBezTo>
                <a:lnTo>
                  <a:pt x="16216" y="2770"/>
                </a:lnTo>
                <a:cubicBezTo>
                  <a:pt x="15597" y="3073"/>
                  <a:pt x="14700" y="3379"/>
                  <a:pt x="13604" y="3379"/>
                </a:cubicBezTo>
                <a:cubicBezTo>
                  <a:pt x="12433" y="3379"/>
                  <a:pt x="11448" y="3028"/>
                  <a:pt x="10800" y="2712"/>
                </a:cubicBezTo>
                <a:cubicBezTo>
                  <a:pt x="10152" y="3028"/>
                  <a:pt x="9168" y="3379"/>
                  <a:pt x="7996" y="3379"/>
                </a:cubicBezTo>
                <a:cubicBezTo>
                  <a:pt x="6900" y="3379"/>
                  <a:pt x="6004" y="3073"/>
                  <a:pt x="5384" y="2770"/>
                </a:cubicBezTo>
                <a:cubicBezTo>
                  <a:pt x="5384" y="2770"/>
                  <a:pt x="3708" y="3964"/>
                  <a:pt x="3708" y="3964"/>
                </a:cubicBezTo>
                <a:close/>
                <a:moveTo>
                  <a:pt x="10800" y="21600"/>
                </a:moveTo>
                <a:cubicBezTo>
                  <a:pt x="9364" y="20622"/>
                  <a:pt x="8941" y="20366"/>
                  <a:pt x="6137" y="19766"/>
                </a:cubicBezTo>
                <a:cubicBezTo>
                  <a:pt x="2237" y="18931"/>
                  <a:pt x="0" y="16767"/>
                  <a:pt x="0" y="13828"/>
                </a:cubicBezTo>
                <a:cubicBezTo>
                  <a:pt x="0" y="12185"/>
                  <a:pt x="785" y="10671"/>
                  <a:pt x="1695" y="8593"/>
                </a:cubicBezTo>
                <a:cubicBezTo>
                  <a:pt x="2720" y="6252"/>
                  <a:pt x="2139" y="5509"/>
                  <a:pt x="1059" y="4564"/>
                </a:cubicBezTo>
                <a:lnTo>
                  <a:pt x="141" y="3760"/>
                </a:lnTo>
                <a:lnTo>
                  <a:pt x="5401" y="16"/>
                </a:lnTo>
                <a:cubicBezTo>
                  <a:pt x="5922" y="463"/>
                  <a:pt x="6655" y="1286"/>
                  <a:pt x="7996" y="1286"/>
                </a:cubicBezTo>
                <a:cubicBezTo>
                  <a:pt x="9317" y="1286"/>
                  <a:pt x="10211" y="487"/>
                  <a:pt x="10813" y="44"/>
                </a:cubicBezTo>
                <a:cubicBezTo>
                  <a:pt x="11356" y="456"/>
                  <a:pt x="12244" y="1286"/>
                  <a:pt x="13604" y="1286"/>
                </a:cubicBezTo>
                <a:cubicBezTo>
                  <a:pt x="14927" y="1286"/>
                  <a:pt x="15635" y="501"/>
                  <a:pt x="16218" y="0"/>
                </a:cubicBezTo>
                <a:cubicBezTo>
                  <a:pt x="17370" y="859"/>
                  <a:pt x="16319" y="101"/>
                  <a:pt x="21459" y="3760"/>
                </a:cubicBezTo>
                <a:lnTo>
                  <a:pt x="20541" y="4564"/>
                </a:lnTo>
                <a:cubicBezTo>
                  <a:pt x="19462" y="5509"/>
                  <a:pt x="18880" y="6252"/>
                  <a:pt x="19905" y="8593"/>
                </a:cubicBezTo>
                <a:cubicBezTo>
                  <a:pt x="20815" y="10672"/>
                  <a:pt x="21600" y="12185"/>
                  <a:pt x="21600" y="13828"/>
                </a:cubicBezTo>
                <a:cubicBezTo>
                  <a:pt x="21600" y="16767"/>
                  <a:pt x="19364" y="18931"/>
                  <a:pt x="15464" y="19766"/>
                </a:cubicBezTo>
                <a:cubicBezTo>
                  <a:pt x="12660" y="20366"/>
                  <a:pt x="12236" y="20622"/>
                  <a:pt x="10800" y="21600"/>
                </a:cubicBezTo>
                <a:close/>
                <a:moveTo>
                  <a:pt x="10800" y="21600"/>
                </a:moveTo>
              </a:path>
            </a:pathLst>
          </a:custGeom>
          <a:solidFill>
            <a:srgbClr val="307997"/>
          </a:solidFill>
          <a:ln>
            <a:noFill/>
          </a:ln>
          <a:extLst/>
        </p:spPr>
        <p:txBody>
          <a:bodyPr lIns="0" tIns="0" rIns="0" bIns="0"/>
          <a:lstStyle/>
          <a:p>
            <a:endParaRPr lang="pl-PL" dirty="0"/>
          </a:p>
        </p:txBody>
      </p:sp>
      <p:sp>
        <p:nvSpPr>
          <p:cNvPr id="40" name="Freeform 39"/>
          <p:cNvSpPr/>
          <p:nvPr/>
        </p:nvSpPr>
        <p:spPr>
          <a:xfrm>
            <a:off x="2651112" y="7625394"/>
            <a:ext cx="6263763" cy="516654"/>
          </a:xfrm>
          <a:custGeom>
            <a:avLst/>
            <a:gdLst>
              <a:gd name="connsiteX0" fmla="*/ 0 w 6282813"/>
              <a:gd name="connsiteY0" fmla="*/ 0 h 530942"/>
              <a:gd name="connsiteX1" fmla="*/ 5781368 w 6282813"/>
              <a:gd name="connsiteY1" fmla="*/ 0 h 530942"/>
              <a:gd name="connsiteX2" fmla="*/ 6282813 w 6282813"/>
              <a:gd name="connsiteY2" fmla="*/ 530942 h 530942"/>
              <a:gd name="connsiteX0" fmla="*/ 0 w 6263763"/>
              <a:gd name="connsiteY0" fmla="*/ 0 h 516654"/>
              <a:gd name="connsiteX1" fmla="*/ 5781368 w 6263763"/>
              <a:gd name="connsiteY1" fmla="*/ 0 h 516654"/>
              <a:gd name="connsiteX2" fmla="*/ 6263763 w 6263763"/>
              <a:gd name="connsiteY2" fmla="*/ 516654 h 516654"/>
            </a:gdLst>
            <a:ahLst/>
            <a:cxnLst>
              <a:cxn ang="0">
                <a:pos x="connsiteX0" y="connsiteY0"/>
              </a:cxn>
              <a:cxn ang="0">
                <a:pos x="connsiteX1" y="connsiteY1"/>
              </a:cxn>
              <a:cxn ang="0">
                <a:pos x="connsiteX2" y="connsiteY2"/>
              </a:cxn>
            </a:cxnLst>
            <a:rect l="l" t="t" r="r" b="b"/>
            <a:pathLst>
              <a:path w="6263763" h="516654">
                <a:moveTo>
                  <a:pt x="0" y="0"/>
                </a:moveTo>
                <a:lnTo>
                  <a:pt x="5781368" y="0"/>
                </a:lnTo>
                <a:cubicBezTo>
                  <a:pt x="5948516" y="176981"/>
                  <a:pt x="6096615" y="339673"/>
                  <a:pt x="6263763" y="516654"/>
                </a:cubicBez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3897578" y="6562636"/>
            <a:ext cx="5216416" cy="1015663"/>
          </a:xfrm>
          <a:prstGeom prst="rect">
            <a:avLst/>
          </a:prstGeom>
          <a:noFill/>
        </p:spPr>
        <p:txBody>
          <a:bodyPr wrap="square" rtlCol="0">
            <a:spAutoFit/>
          </a:bodyPr>
          <a:lstStyle/>
          <a:p>
            <a:r>
              <a:rPr lang="en-US" sz="3000" cap="all" dirty="0">
                <a:solidFill>
                  <a:schemeClr val="accent2"/>
                </a:solidFill>
              </a:rPr>
              <a:t>Incident/ event monitoring</a:t>
            </a:r>
          </a:p>
        </p:txBody>
      </p:sp>
      <p:sp>
        <p:nvSpPr>
          <p:cNvPr id="31" name="TextBox 30"/>
          <p:cNvSpPr txBox="1"/>
          <p:nvPr/>
        </p:nvSpPr>
        <p:spPr>
          <a:xfrm>
            <a:off x="5096949" y="10870847"/>
            <a:ext cx="5912921" cy="553998"/>
          </a:xfrm>
          <a:prstGeom prst="rect">
            <a:avLst/>
          </a:prstGeom>
          <a:noFill/>
        </p:spPr>
        <p:txBody>
          <a:bodyPr wrap="square" rtlCol="0">
            <a:spAutoFit/>
          </a:bodyPr>
          <a:lstStyle/>
          <a:p>
            <a:r>
              <a:rPr lang="en-US" sz="3000" cap="all" dirty="0">
                <a:solidFill>
                  <a:schemeClr val="accent2"/>
                </a:solidFill>
              </a:rPr>
              <a:t>Audit &amp; reporting</a:t>
            </a:r>
          </a:p>
        </p:txBody>
      </p:sp>
      <p:sp>
        <p:nvSpPr>
          <p:cNvPr id="42" name="TextBox 41"/>
          <p:cNvSpPr txBox="1"/>
          <p:nvPr/>
        </p:nvSpPr>
        <p:spPr>
          <a:xfrm>
            <a:off x="5096949" y="12495389"/>
            <a:ext cx="5912921" cy="1015663"/>
          </a:xfrm>
          <a:prstGeom prst="rect">
            <a:avLst/>
          </a:prstGeom>
          <a:noFill/>
        </p:spPr>
        <p:txBody>
          <a:bodyPr wrap="square" rtlCol="0">
            <a:spAutoFit/>
          </a:bodyPr>
          <a:lstStyle/>
          <a:p>
            <a:r>
              <a:rPr lang="en-US" sz="3000" cap="all" dirty="0">
                <a:solidFill>
                  <a:schemeClr val="accent2"/>
                </a:solidFill>
              </a:rPr>
              <a:t>Crypto &amp; other key control implementations</a:t>
            </a:r>
          </a:p>
        </p:txBody>
      </p:sp>
      <p:sp>
        <p:nvSpPr>
          <p:cNvPr id="43" name="TextBox 42"/>
          <p:cNvSpPr txBox="1"/>
          <p:nvPr/>
        </p:nvSpPr>
        <p:spPr>
          <a:xfrm>
            <a:off x="15845053" y="10763777"/>
            <a:ext cx="5912921" cy="553998"/>
          </a:xfrm>
          <a:prstGeom prst="rect">
            <a:avLst/>
          </a:prstGeom>
          <a:noFill/>
        </p:spPr>
        <p:txBody>
          <a:bodyPr wrap="square" rtlCol="0">
            <a:spAutoFit/>
          </a:bodyPr>
          <a:lstStyle/>
          <a:p>
            <a:r>
              <a:rPr lang="en-US" sz="3000" cap="all" dirty="0">
                <a:solidFill>
                  <a:schemeClr val="accent2"/>
                </a:solidFill>
              </a:rPr>
              <a:t>Business impact analysis</a:t>
            </a:r>
          </a:p>
        </p:txBody>
      </p:sp>
      <p:sp>
        <p:nvSpPr>
          <p:cNvPr id="30" name="TextBox 29"/>
          <p:cNvSpPr txBox="1"/>
          <p:nvPr/>
        </p:nvSpPr>
        <p:spPr>
          <a:xfrm>
            <a:off x="14320552" y="12551402"/>
            <a:ext cx="5912921" cy="553998"/>
          </a:xfrm>
          <a:prstGeom prst="rect">
            <a:avLst/>
          </a:prstGeom>
          <a:noFill/>
        </p:spPr>
        <p:txBody>
          <a:bodyPr wrap="square" rtlCol="0">
            <a:spAutoFit/>
          </a:bodyPr>
          <a:lstStyle/>
          <a:p>
            <a:r>
              <a:rPr lang="en-US" sz="3000" cap="all" dirty="0">
                <a:solidFill>
                  <a:schemeClr val="accent2"/>
                </a:solidFill>
              </a:rPr>
              <a:t>Insiders/ human error</a:t>
            </a:r>
          </a:p>
        </p:txBody>
      </p:sp>
      <p:cxnSp>
        <p:nvCxnSpPr>
          <p:cNvPr id="6" name="Connector: Elbow 5"/>
          <p:cNvCxnSpPr/>
          <p:nvPr/>
        </p:nvCxnSpPr>
        <p:spPr>
          <a:xfrm rot="16200000" flipH="1">
            <a:off x="14289991" y="10286226"/>
            <a:ext cx="415343" cy="354217"/>
          </a:xfrm>
          <a:prstGeom prst="bent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cxnSp>
        <p:nvCxnSpPr>
          <p:cNvPr id="11" name="Connector: Elbow 10"/>
          <p:cNvCxnSpPr/>
          <p:nvPr/>
        </p:nvCxnSpPr>
        <p:spPr>
          <a:xfrm rot="16200000" flipH="1">
            <a:off x="12011564" y="11328282"/>
            <a:ext cx="1693486" cy="1332614"/>
          </a:xfrm>
          <a:prstGeom prst="bentConnector3">
            <a:avLst/>
          </a:prstGeom>
          <a:ln w="38100"/>
        </p:spPr>
        <p:style>
          <a:lnRef idx="1">
            <a:schemeClr val="accent1"/>
          </a:lnRef>
          <a:fillRef idx="0">
            <a:schemeClr val="accent1"/>
          </a:fillRef>
          <a:effectRef idx="0">
            <a:schemeClr val="accent1"/>
          </a:effectRef>
          <a:fontRef idx="minor">
            <a:schemeClr val="tx1"/>
          </a:fontRef>
        </p:style>
      </p:cxnSp>
      <p:cxnSp>
        <p:nvCxnSpPr>
          <p:cNvPr id="17" name="Connector: Elbow 16"/>
          <p:cNvCxnSpPr/>
          <p:nvPr/>
        </p:nvCxnSpPr>
        <p:spPr>
          <a:xfrm rot="16200000" flipV="1">
            <a:off x="9353409" y="11399843"/>
            <a:ext cx="2025169" cy="277950"/>
          </a:xfrm>
          <a:prstGeom prst="bentConnector3">
            <a:avLst/>
          </a:prstGeom>
          <a:ln w="38100"/>
        </p:spPr>
        <p:style>
          <a:lnRef idx="1">
            <a:schemeClr val="accent1"/>
          </a:lnRef>
          <a:fillRef idx="0">
            <a:schemeClr val="accent1"/>
          </a:fillRef>
          <a:effectRef idx="0">
            <a:schemeClr val="accent1"/>
          </a:effectRef>
          <a:fontRef idx="minor">
            <a:schemeClr val="tx1"/>
          </a:fontRef>
        </p:style>
      </p:cxnSp>
      <p:cxnSp>
        <p:nvCxnSpPr>
          <p:cNvPr id="22" name="Connector: Elbow 21"/>
          <p:cNvCxnSpPr/>
          <p:nvPr/>
        </p:nvCxnSpPr>
        <p:spPr>
          <a:xfrm rot="5400000" flipH="1" flipV="1">
            <a:off x="8571067" y="10055637"/>
            <a:ext cx="1203821" cy="516204"/>
          </a:xfrm>
          <a:prstGeom prst="bentConnector3">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7479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561396"/>
            <a:ext cx="18288000" cy="4775200"/>
          </a:xfrm>
        </p:spPr>
        <p:txBody>
          <a:bodyPr/>
          <a:lstStyle/>
          <a:p>
            <a:pPr algn="l"/>
            <a:r>
              <a:rPr lang="en-US" dirty="0">
                <a:solidFill>
                  <a:schemeClr val="bg1"/>
                </a:solidFill>
              </a:rPr>
              <a:t>Rise of the APIs</a:t>
            </a:r>
          </a:p>
        </p:txBody>
      </p:sp>
      <p:sp>
        <p:nvSpPr>
          <p:cNvPr id="3" name="Subtitle 2"/>
          <p:cNvSpPr>
            <a:spLocks noGrp="1"/>
          </p:cNvSpPr>
          <p:nvPr>
            <p:ph type="subTitle" idx="1"/>
          </p:nvPr>
        </p:nvSpPr>
        <p:spPr>
          <a:xfrm>
            <a:off x="304800" y="7190822"/>
            <a:ext cx="18288000" cy="3311524"/>
          </a:xfrm>
        </p:spPr>
        <p:txBody>
          <a:bodyPr/>
          <a:lstStyle/>
          <a:p>
            <a:pPr algn="l"/>
            <a:r>
              <a:rPr lang="en-US" dirty="0">
                <a:solidFill>
                  <a:schemeClr val="bg1"/>
                </a:solidFill>
              </a:rPr>
              <a:t>REST, JSON, SOAP facilitate data exchange known by few and managed by fewer.</a:t>
            </a:r>
          </a:p>
        </p:txBody>
      </p:sp>
    </p:spTree>
    <p:extLst>
      <p:ext uri="{BB962C8B-B14F-4D97-AF65-F5344CB8AC3E}">
        <p14:creationId xmlns:p14="http://schemas.microsoft.com/office/powerpoint/2010/main" val="2565884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Proliferation of APIs Warrant Vigilance</a:t>
            </a:r>
          </a:p>
        </p:txBody>
      </p:sp>
      <p:sp>
        <p:nvSpPr>
          <p:cNvPr id="3" name="Text Placeholder 2"/>
          <p:cNvSpPr>
            <a:spLocks noGrp="1"/>
          </p:cNvSpPr>
          <p:nvPr>
            <p:ph type="body" sz="quarter" idx="13"/>
          </p:nvPr>
        </p:nvSpPr>
        <p:spPr/>
        <p:txBody>
          <a:bodyPr/>
          <a:lstStyle/>
          <a:p>
            <a:r>
              <a:rPr lang="en-US" dirty="0"/>
              <a:t>Data exchanges can easily get out of hand</a:t>
            </a:r>
          </a:p>
        </p:txBody>
      </p:sp>
      <p:sp>
        <p:nvSpPr>
          <p:cNvPr id="4" name="Text Placeholder 3"/>
          <p:cNvSpPr>
            <a:spLocks noGrp="1"/>
          </p:cNvSpPr>
          <p:nvPr>
            <p:ph type="body" sz="quarter" idx="14"/>
          </p:nvPr>
        </p:nvSpPr>
        <p:spPr>
          <a:xfrm>
            <a:off x="1265274" y="3833813"/>
            <a:ext cx="22530391" cy="8999685"/>
          </a:xfrm>
        </p:spPr>
        <p:txBody>
          <a:bodyPr>
            <a:normAutofit fontScale="62500" lnSpcReduction="20000"/>
          </a:bodyPr>
          <a:lstStyle/>
          <a:p>
            <a:r>
              <a:rPr lang="en-US" dirty="0"/>
              <a:t>Application Programming Interfaces</a:t>
            </a:r>
          </a:p>
          <a:p>
            <a:pPr lvl="1"/>
            <a:r>
              <a:rPr lang="en-US" dirty="0"/>
              <a:t>Generally over HTTPS using JSON, SOAP, and REST data interfaces</a:t>
            </a:r>
          </a:p>
          <a:p>
            <a:pPr lvl="1"/>
            <a:r>
              <a:rPr lang="en-US" dirty="0"/>
              <a:t>Can be run as authenticated or anonymous auth models</a:t>
            </a:r>
          </a:p>
          <a:p>
            <a:pPr lvl="1"/>
            <a:r>
              <a:rPr lang="en-US" dirty="0"/>
              <a:t>Interfaces support multiple different method calls</a:t>
            </a:r>
          </a:p>
          <a:p>
            <a:pPr lvl="1"/>
            <a:r>
              <a:rPr lang="en-US" dirty="0"/>
              <a:t>Can be public or private</a:t>
            </a:r>
          </a:p>
          <a:p>
            <a:pPr lvl="1"/>
            <a:r>
              <a:rPr lang="en-US" dirty="0"/>
              <a:t>Be wary of zombie APIs</a:t>
            </a:r>
          </a:p>
          <a:p>
            <a:pPr marL="914400" lvl="1" indent="0">
              <a:buNone/>
            </a:pPr>
            <a:endParaRPr lang="en-US" dirty="0"/>
          </a:p>
          <a:p>
            <a:r>
              <a:rPr lang="en-US" dirty="0"/>
              <a:t>APIs becoming de-facto data exchange</a:t>
            </a:r>
          </a:p>
          <a:p>
            <a:pPr lvl="1"/>
            <a:r>
              <a:rPr lang="en-US" dirty="0"/>
              <a:t>Mobile clients hit exposed APIs</a:t>
            </a:r>
          </a:p>
          <a:p>
            <a:pPr lvl="1"/>
            <a:r>
              <a:rPr lang="en-US" dirty="0"/>
              <a:t>Greater integration with 3</a:t>
            </a:r>
            <a:r>
              <a:rPr lang="en-US" baseline="30000" dirty="0"/>
              <a:t>rd</a:t>
            </a:r>
            <a:r>
              <a:rPr lang="en-US" dirty="0"/>
              <a:t> parties </a:t>
            </a:r>
          </a:p>
          <a:p>
            <a:pPr lvl="2"/>
            <a:r>
              <a:rPr lang="en-US" dirty="0"/>
              <a:t>OpenID Auth, Content partners</a:t>
            </a:r>
          </a:p>
          <a:p>
            <a:pPr lvl="2"/>
            <a:r>
              <a:rPr lang="en-US" dirty="0"/>
              <a:t>Partnerships w/ Federal governments and Big Business</a:t>
            </a:r>
          </a:p>
          <a:p>
            <a:pPr marL="1828800" lvl="2" indent="0">
              <a:buNone/>
            </a:pPr>
            <a:endParaRPr lang="en-US" dirty="0"/>
          </a:p>
          <a:p>
            <a:r>
              <a:rPr lang="en-US" dirty="0"/>
              <a:t>Critical Security Areas</a:t>
            </a:r>
          </a:p>
          <a:p>
            <a:pPr lvl="1"/>
            <a:r>
              <a:rPr lang="en-US" dirty="0"/>
              <a:t>Places emphasis on good crypto</a:t>
            </a:r>
          </a:p>
          <a:p>
            <a:pPr lvl="1"/>
            <a:r>
              <a:rPr lang="en-US" dirty="0"/>
              <a:t>Privilege level is critical; who is making the programmatic calls?</a:t>
            </a:r>
          </a:p>
          <a:p>
            <a:pPr lvl="1"/>
            <a:r>
              <a:rPr lang="en-US" dirty="0"/>
              <a:t>RBAC model for end users</a:t>
            </a:r>
          </a:p>
          <a:p>
            <a:pPr lvl="1"/>
            <a:r>
              <a:rPr lang="en-US" dirty="0"/>
              <a:t>Audit trails and monitoring</a:t>
            </a:r>
          </a:p>
          <a:p>
            <a:pPr lvl="1"/>
            <a:r>
              <a:rPr lang="en-US" dirty="0"/>
              <a:t>Cloud related network ACLs </a:t>
            </a:r>
          </a:p>
        </p:txBody>
      </p:sp>
    </p:spTree>
    <p:extLst>
      <p:ext uri="{BB962C8B-B14F-4D97-AF65-F5344CB8AC3E}">
        <p14:creationId xmlns:p14="http://schemas.microsoft.com/office/powerpoint/2010/main" val="3411541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p:sp>
      <p:sp>
        <p:nvSpPr>
          <p:cNvPr id="11" name="Text Placeholder 10"/>
          <p:cNvSpPr>
            <a:spLocks noGrp="1"/>
          </p:cNvSpPr>
          <p:nvPr>
            <p:ph type="body" sz="quarter" idx="12"/>
          </p:nvPr>
        </p:nvSpPr>
        <p:spPr/>
        <p:txBody>
          <a:bodyPr/>
          <a:lstStyle/>
          <a:p>
            <a:endParaRPr lang="en-US" dirty="0"/>
          </a:p>
        </p:txBody>
      </p:sp>
      <p:sp>
        <p:nvSpPr>
          <p:cNvPr id="10" name="Text Placeholder 9"/>
          <p:cNvSpPr>
            <a:spLocks noGrp="1"/>
          </p:cNvSpPr>
          <p:nvPr>
            <p:ph type="body" sz="quarter" idx="11"/>
          </p:nvPr>
        </p:nvSpPr>
        <p:spPr/>
        <p:txBody>
          <a:bodyPr/>
          <a:lstStyle/>
          <a:p>
            <a:endParaRPr lang="en-US" dirty="0"/>
          </a:p>
        </p:txBody>
      </p:sp>
      <p:sp>
        <p:nvSpPr>
          <p:cNvPr id="5" name="Title 4"/>
          <p:cNvSpPr>
            <a:spLocks noGrp="1"/>
          </p:cNvSpPr>
          <p:nvPr>
            <p:ph type="title"/>
          </p:nvPr>
        </p:nvSpPr>
        <p:spPr/>
        <p:txBody>
          <a:bodyPr/>
          <a:lstStyle/>
          <a:p>
            <a:r>
              <a:rPr lang="en-US" dirty="0"/>
              <a:t>DevOps, APIs, and Your Data</a:t>
            </a:r>
          </a:p>
        </p:txBody>
      </p:sp>
      <p:sp>
        <p:nvSpPr>
          <p:cNvPr id="6" name="Text Placeholder 5"/>
          <p:cNvSpPr>
            <a:spLocks noGrp="1"/>
          </p:cNvSpPr>
          <p:nvPr>
            <p:ph type="body" sz="quarter" idx="13"/>
          </p:nvPr>
        </p:nvSpPr>
        <p:spPr/>
        <p:txBody>
          <a:bodyPr/>
          <a:lstStyle/>
          <a:p>
            <a:r>
              <a:rPr lang="en-US" dirty="0"/>
              <a:t>How Architecture and Data Classification must be at the forefront of your Cloud related operations. </a:t>
            </a:r>
          </a:p>
        </p:txBody>
      </p:sp>
      <p:sp>
        <p:nvSpPr>
          <p:cNvPr id="12" name="Text Placeholder 11"/>
          <p:cNvSpPr>
            <a:spLocks noGrp="1"/>
          </p:cNvSpPr>
          <p:nvPr>
            <p:ph type="body" sz="quarter" idx="14"/>
          </p:nvPr>
        </p:nvSpPr>
        <p:spPr/>
        <p:txBody>
          <a:bodyPr/>
          <a:lstStyle/>
          <a:p>
            <a:endParaRPr lang="en-US" dirty="0"/>
          </a:p>
        </p:txBody>
      </p:sp>
      <p:sp>
        <p:nvSpPr>
          <p:cNvPr id="13" name="Text Placeholder 12"/>
          <p:cNvSpPr>
            <a:spLocks noGrp="1"/>
          </p:cNvSpPr>
          <p:nvPr>
            <p:ph type="body" sz="quarter" idx="15"/>
          </p:nvPr>
        </p:nvSpPr>
        <p:spPr/>
        <p:txBody>
          <a:bodyPr/>
          <a:lstStyle/>
          <a:p>
            <a:endParaRPr lang="en-US" dirty="0"/>
          </a:p>
        </p:txBody>
      </p:sp>
      <p:sp>
        <p:nvSpPr>
          <p:cNvPr id="19" name="Rectangle 18"/>
          <p:cNvSpPr/>
          <p:nvPr/>
        </p:nvSpPr>
        <p:spPr>
          <a:xfrm>
            <a:off x="2692865" y="8391538"/>
            <a:ext cx="5817949" cy="4031873"/>
          </a:xfrm>
          <a:prstGeom prst="rect">
            <a:avLst/>
          </a:prstGeom>
        </p:spPr>
        <p:txBody>
          <a:bodyPr wrap="square">
            <a:spAutoFit/>
          </a:bodyPr>
          <a:lstStyle/>
          <a:p>
            <a:r>
              <a:rPr lang="en-US" sz="3200" kern="0" dirty="0">
                <a:solidFill>
                  <a:schemeClr val="bg1"/>
                </a:solidFill>
                <a:latin typeface="Proxima Nova Semibold" charset="0"/>
                <a:ea typeface="Proxima Nova Semibold" charset="0"/>
                <a:cs typeface="Proxima Nova Semibold" charset="0"/>
              </a:rPr>
              <a:t>Defining system images. Managing configurations via manifests. Testing 3</a:t>
            </a:r>
            <a:r>
              <a:rPr lang="en-US" sz="3200" kern="0" baseline="30000" dirty="0">
                <a:solidFill>
                  <a:schemeClr val="bg1"/>
                </a:solidFill>
                <a:latin typeface="Proxima Nova Semibold" charset="0"/>
                <a:ea typeface="Proxima Nova Semibold" charset="0"/>
                <a:cs typeface="Proxima Nova Semibold" charset="0"/>
              </a:rPr>
              <a:t>rd</a:t>
            </a:r>
            <a:r>
              <a:rPr lang="en-US" sz="3200" kern="0" dirty="0">
                <a:solidFill>
                  <a:schemeClr val="bg1"/>
                </a:solidFill>
                <a:latin typeface="Proxima Nova Semibold" charset="0"/>
                <a:ea typeface="Proxima Nova Semibold" charset="0"/>
                <a:cs typeface="Proxima Nova Semibold" charset="0"/>
              </a:rPr>
              <a:t> party frameworks/ libraries. Locking down system, application, and DB accounts, environment hardening, pre-emptive compliance.</a:t>
            </a:r>
          </a:p>
        </p:txBody>
      </p:sp>
      <p:sp>
        <p:nvSpPr>
          <p:cNvPr id="21" name="TextBox 20"/>
          <p:cNvSpPr txBox="1"/>
          <p:nvPr/>
        </p:nvSpPr>
        <p:spPr>
          <a:xfrm>
            <a:off x="1973573" y="6934200"/>
            <a:ext cx="6994222" cy="923330"/>
          </a:xfrm>
          <a:prstGeom prst="rect">
            <a:avLst/>
          </a:prstGeom>
          <a:noFill/>
        </p:spPr>
        <p:txBody>
          <a:bodyPr wrap="none" rtlCol="0">
            <a:spAutoFit/>
          </a:bodyPr>
          <a:lstStyle/>
          <a:p>
            <a:r>
              <a:rPr lang="en-US" sz="5400" dirty="0">
                <a:solidFill>
                  <a:schemeClr val="bg1"/>
                </a:solidFill>
                <a:latin typeface="Proxima Nova Semibold" charset="0"/>
                <a:ea typeface="Proxima Nova Semibold" charset="0"/>
                <a:cs typeface="Proxima Nova Semibold" charset="0"/>
              </a:rPr>
              <a:t>1. Inspecting DevOps </a:t>
            </a:r>
          </a:p>
        </p:txBody>
      </p:sp>
      <p:sp>
        <p:nvSpPr>
          <p:cNvPr id="25" name="Rectangle 24"/>
          <p:cNvSpPr/>
          <p:nvPr/>
        </p:nvSpPr>
        <p:spPr>
          <a:xfrm>
            <a:off x="9631604" y="8391538"/>
            <a:ext cx="5817949" cy="3539430"/>
          </a:xfrm>
          <a:prstGeom prst="rect">
            <a:avLst/>
          </a:prstGeom>
        </p:spPr>
        <p:txBody>
          <a:bodyPr wrap="square">
            <a:spAutoFit/>
          </a:bodyPr>
          <a:lstStyle/>
          <a:p>
            <a:r>
              <a:rPr lang="en-US" sz="3200" kern="0" dirty="0">
                <a:solidFill>
                  <a:schemeClr val="bg1"/>
                </a:solidFill>
                <a:latin typeface="Proxima Nova Semibold" charset="0"/>
                <a:ea typeface="Proxima Nova Semibold" charset="0"/>
                <a:cs typeface="Proxima Nova Semibold" charset="0"/>
              </a:rPr>
              <a:t>Leverage secure frameworks, build security &amp; privacy-into design model, manage good crypto (encryption + hashing), govern API endpoints, CRUD exercises for API actors, integrated  </a:t>
            </a:r>
          </a:p>
        </p:txBody>
      </p:sp>
      <p:sp>
        <p:nvSpPr>
          <p:cNvPr id="26" name="TextBox 25"/>
          <p:cNvSpPr txBox="1"/>
          <p:nvPr/>
        </p:nvSpPr>
        <p:spPr>
          <a:xfrm>
            <a:off x="9797679" y="6934200"/>
            <a:ext cx="4724627" cy="923330"/>
          </a:xfrm>
          <a:prstGeom prst="rect">
            <a:avLst/>
          </a:prstGeom>
          <a:noFill/>
        </p:spPr>
        <p:txBody>
          <a:bodyPr wrap="none" rtlCol="0">
            <a:spAutoFit/>
          </a:bodyPr>
          <a:lstStyle/>
          <a:p>
            <a:r>
              <a:rPr lang="en-US" sz="5400" dirty="0">
                <a:solidFill>
                  <a:schemeClr val="bg1"/>
                </a:solidFill>
                <a:latin typeface="Proxima Nova Semibold" charset="0"/>
                <a:ea typeface="Proxima Nova Semibold" charset="0"/>
                <a:cs typeface="Proxima Nova Semibold" charset="0"/>
              </a:rPr>
              <a:t>2. API Security</a:t>
            </a:r>
          </a:p>
        </p:txBody>
      </p:sp>
      <p:sp>
        <p:nvSpPr>
          <p:cNvPr id="27" name="Rectangle 26"/>
          <p:cNvSpPr/>
          <p:nvPr/>
        </p:nvSpPr>
        <p:spPr>
          <a:xfrm>
            <a:off x="16958987" y="8391538"/>
            <a:ext cx="6408249" cy="3046988"/>
          </a:xfrm>
          <a:prstGeom prst="rect">
            <a:avLst/>
          </a:prstGeom>
        </p:spPr>
        <p:txBody>
          <a:bodyPr wrap="square">
            <a:spAutoFit/>
          </a:bodyPr>
          <a:lstStyle/>
          <a:p>
            <a:r>
              <a:rPr lang="en-US" sz="3200" kern="0" dirty="0">
                <a:solidFill>
                  <a:schemeClr val="bg1"/>
                </a:solidFill>
                <a:latin typeface="Proxima Nova Semibold" charset="0"/>
                <a:ea typeface="Proxima Nova Semibold" charset="0"/>
                <a:cs typeface="Proxima Nova Semibold" charset="0"/>
              </a:rPr>
              <a:t>Data Retention Policy for Apps &amp; DBs. Crypto considerations for data at rest | transit, Data Flow Diagrams (DFDs), embracing PIAs for data governance for Cloud based APIs</a:t>
            </a:r>
          </a:p>
        </p:txBody>
      </p:sp>
      <p:sp>
        <p:nvSpPr>
          <p:cNvPr id="28" name="TextBox 27"/>
          <p:cNvSpPr txBox="1"/>
          <p:nvPr/>
        </p:nvSpPr>
        <p:spPr>
          <a:xfrm>
            <a:off x="16500952" y="6934200"/>
            <a:ext cx="6263510" cy="923330"/>
          </a:xfrm>
          <a:prstGeom prst="rect">
            <a:avLst/>
          </a:prstGeom>
          <a:noFill/>
        </p:spPr>
        <p:txBody>
          <a:bodyPr wrap="none" rtlCol="0">
            <a:spAutoFit/>
          </a:bodyPr>
          <a:lstStyle/>
          <a:p>
            <a:r>
              <a:rPr lang="en-US" sz="5400" dirty="0">
                <a:solidFill>
                  <a:schemeClr val="bg1"/>
                </a:solidFill>
                <a:latin typeface="Proxima Nova Semibold" charset="0"/>
                <a:ea typeface="Proxima Nova Semibold" charset="0"/>
                <a:cs typeface="Proxima Nova Semibold" charset="0"/>
              </a:rPr>
              <a:t>3. Data Architecture</a:t>
            </a:r>
          </a:p>
        </p:txBody>
      </p:sp>
      <p:sp>
        <p:nvSpPr>
          <p:cNvPr id="20" name="Shape 221"/>
          <p:cNvSpPr/>
          <p:nvPr/>
        </p:nvSpPr>
        <p:spPr>
          <a:xfrm>
            <a:off x="12121068" y="1730306"/>
            <a:ext cx="142310" cy="786216"/>
          </a:xfrm>
          <a:custGeom>
            <a:avLst/>
            <a:gdLst/>
            <a:ahLst/>
            <a:cxnLst>
              <a:cxn ang="0">
                <a:pos x="wd2" y="hd2"/>
              </a:cxn>
              <a:cxn ang="5400000">
                <a:pos x="wd2" y="hd2"/>
              </a:cxn>
              <a:cxn ang="10800000">
                <a:pos x="wd2" y="hd2"/>
              </a:cxn>
              <a:cxn ang="16200000">
                <a:pos x="wd2" y="hd2"/>
              </a:cxn>
            </a:cxnLst>
            <a:rect l="0" t="0" r="r" b="b"/>
            <a:pathLst>
              <a:path w="21600" h="21600" extrusionOk="0">
                <a:moveTo>
                  <a:pt x="4860" y="9513"/>
                </a:moveTo>
                <a:cubicBezTo>
                  <a:pt x="3658" y="7645"/>
                  <a:pt x="2790" y="6158"/>
                  <a:pt x="2250" y="5050"/>
                </a:cubicBezTo>
                <a:cubicBezTo>
                  <a:pt x="1709" y="3942"/>
                  <a:pt x="1441" y="3062"/>
                  <a:pt x="1441" y="2411"/>
                </a:cubicBezTo>
                <a:cubicBezTo>
                  <a:pt x="1441" y="1759"/>
                  <a:pt x="2250" y="1195"/>
                  <a:pt x="3869" y="717"/>
                </a:cubicBezTo>
                <a:cubicBezTo>
                  <a:pt x="5491" y="239"/>
                  <a:pt x="7800" y="0"/>
                  <a:pt x="10799" y="0"/>
                </a:cubicBezTo>
                <a:cubicBezTo>
                  <a:pt x="13798" y="0"/>
                  <a:pt x="16109" y="239"/>
                  <a:pt x="17729" y="717"/>
                </a:cubicBezTo>
                <a:cubicBezTo>
                  <a:pt x="19350" y="1195"/>
                  <a:pt x="20159" y="1765"/>
                  <a:pt x="20159" y="2427"/>
                </a:cubicBezTo>
                <a:cubicBezTo>
                  <a:pt x="20159" y="3090"/>
                  <a:pt x="19917" y="3909"/>
                  <a:pt x="19440" y="4887"/>
                </a:cubicBezTo>
                <a:cubicBezTo>
                  <a:pt x="18959" y="5864"/>
                  <a:pt x="18478" y="6684"/>
                  <a:pt x="17999" y="7347"/>
                </a:cubicBezTo>
                <a:cubicBezTo>
                  <a:pt x="17517" y="8009"/>
                  <a:pt x="16768" y="9046"/>
                  <a:pt x="15749" y="10458"/>
                </a:cubicBezTo>
                <a:cubicBezTo>
                  <a:pt x="14729" y="11870"/>
                  <a:pt x="14040" y="12782"/>
                  <a:pt x="13679" y="13195"/>
                </a:cubicBezTo>
                <a:cubicBezTo>
                  <a:pt x="13077" y="14041"/>
                  <a:pt x="11970" y="14465"/>
                  <a:pt x="10351" y="14465"/>
                </a:cubicBezTo>
                <a:cubicBezTo>
                  <a:pt x="8729" y="14465"/>
                  <a:pt x="7710" y="14107"/>
                  <a:pt x="7290" y="13390"/>
                </a:cubicBezTo>
                <a:cubicBezTo>
                  <a:pt x="6868" y="12673"/>
                  <a:pt x="6057" y="11381"/>
                  <a:pt x="4860" y="9513"/>
                </a:cubicBezTo>
                <a:close/>
                <a:moveTo>
                  <a:pt x="3151" y="18261"/>
                </a:moveTo>
                <a:cubicBezTo>
                  <a:pt x="5249" y="17881"/>
                  <a:pt x="7800" y="17690"/>
                  <a:pt x="10799" y="17690"/>
                </a:cubicBezTo>
                <a:cubicBezTo>
                  <a:pt x="13798" y="17690"/>
                  <a:pt x="16349" y="17881"/>
                  <a:pt x="18449" y="18261"/>
                </a:cubicBezTo>
                <a:cubicBezTo>
                  <a:pt x="20547" y="18641"/>
                  <a:pt x="21600" y="19102"/>
                  <a:pt x="21600" y="19645"/>
                </a:cubicBezTo>
                <a:cubicBezTo>
                  <a:pt x="21600" y="20188"/>
                  <a:pt x="20547" y="20650"/>
                  <a:pt x="18449" y="21030"/>
                </a:cubicBezTo>
                <a:cubicBezTo>
                  <a:pt x="16349" y="21410"/>
                  <a:pt x="13798" y="21600"/>
                  <a:pt x="10799" y="21600"/>
                </a:cubicBezTo>
                <a:cubicBezTo>
                  <a:pt x="7800" y="21600"/>
                  <a:pt x="5249" y="21410"/>
                  <a:pt x="3151" y="21030"/>
                </a:cubicBezTo>
                <a:cubicBezTo>
                  <a:pt x="1050" y="20650"/>
                  <a:pt x="0" y="20188"/>
                  <a:pt x="0" y="19645"/>
                </a:cubicBezTo>
                <a:cubicBezTo>
                  <a:pt x="0" y="19102"/>
                  <a:pt x="1050" y="18641"/>
                  <a:pt x="3151" y="18261"/>
                </a:cubicBezTo>
                <a:close/>
              </a:path>
            </a:pathLst>
          </a:custGeom>
          <a:solidFill>
            <a:srgbClr val="FFFFF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cxnSp>
        <p:nvCxnSpPr>
          <p:cNvPr id="18" name="Straight Connector 17"/>
          <p:cNvCxnSpPr/>
          <p:nvPr/>
        </p:nvCxnSpPr>
        <p:spPr>
          <a:xfrm>
            <a:off x="8845015" y="7719544"/>
            <a:ext cx="0" cy="310942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6116672" y="7719544"/>
            <a:ext cx="0" cy="310942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0008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37182" y="9194801"/>
            <a:ext cx="21269740" cy="1416466"/>
          </a:xfrm>
        </p:spPr>
        <p:txBody>
          <a:bodyPr>
            <a:normAutofit/>
          </a:bodyPr>
          <a:lstStyle/>
          <a:p>
            <a:pPr algn="l"/>
            <a:r>
              <a:rPr lang="en-US" sz="8000" b="1" dirty="0">
                <a:solidFill>
                  <a:srgbClr val="FF0000"/>
                </a:solidFill>
              </a:rPr>
              <a:t>Prescriptive Privacy Guidance for Cloud Adoption</a:t>
            </a:r>
          </a:p>
        </p:txBody>
      </p:sp>
      <p:sp>
        <p:nvSpPr>
          <p:cNvPr id="3" name="Subtitle 2"/>
          <p:cNvSpPr>
            <a:spLocks noGrp="1"/>
          </p:cNvSpPr>
          <p:nvPr>
            <p:ph type="subTitle" idx="1"/>
          </p:nvPr>
        </p:nvSpPr>
        <p:spPr>
          <a:xfrm>
            <a:off x="2637182" y="10611267"/>
            <a:ext cx="18288000" cy="1224306"/>
          </a:xfrm>
        </p:spPr>
        <p:txBody>
          <a:bodyPr/>
          <a:lstStyle/>
          <a:p>
            <a:pPr algn="l"/>
            <a:r>
              <a:rPr lang="en-US" dirty="0">
                <a:solidFill>
                  <a:srgbClr val="FF0000"/>
                </a:solidFill>
              </a:rPr>
              <a:t>Best practices to limit data loss and data mishandling</a:t>
            </a:r>
          </a:p>
        </p:txBody>
      </p:sp>
    </p:spTree>
    <p:extLst>
      <p:ext uri="{BB962C8B-B14F-4D97-AF65-F5344CB8AC3E}">
        <p14:creationId xmlns:p14="http://schemas.microsoft.com/office/powerpoint/2010/main" val="1268490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Privacy Considerations to Live By</a:t>
            </a:r>
          </a:p>
        </p:txBody>
      </p:sp>
      <p:sp>
        <p:nvSpPr>
          <p:cNvPr id="3" name="Text Placeholder 2"/>
          <p:cNvSpPr>
            <a:spLocks noGrp="1"/>
          </p:cNvSpPr>
          <p:nvPr>
            <p:ph type="body" sz="quarter" idx="13"/>
          </p:nvPr>
        </p:nvSpPr>
        <p:spPr/>
        <p:txBody>
          <a:bodyPr/>
          <a:lstStyle/>
          <a:p>
            <a:r>
              <a:rPr lang="en-US" dirty="0"/>
              <a:t>21</a:t>
            </a:r>
            <a:r>
              <a:rPr lang="en-US" baseline="30000" dirty="0"/>
              <a:t>st</a:t>
            </a:r>
            <a:r>
              <a:rPr lang="en-US" dirty="0"/>
              <a:t> Century big brother data collectors</a:t>
            </a:r>
          </a:p>
        </p:txBody>
      </p:sp>
      <p:sp>
        <p:nvSpPr>
          <p:cNvPr id="4" name="Text Placeholder 3"/>
          <p:cNvSpPr>
            <a:spLocks noGrp="1"/>
          </p:cNvSpPr>
          <p:nvPr>
            <p:ph type="body" sz="quarter" idx="14"/>
          </p:nvPr>
        </p:nvSpPr>
        <p:spPr>
          <a:xfrm>
            <a:off x="1091313" y="3089534"/>
            <a:ext cx="19693144" cy="9958809"/>
          </a:xfrm>
        </p:spPr>
        <p:txBody>
          <a:bodyPr>
            <a:normAutofit fontScale="92500" lnSpcReduction="20000"/>
          </a:bodyPr>
          <a:lstStyle/>
          <a:p>
            <a:r>
              <a:rPr lang="en-US" dirty="0"/>
              <a:t>Business Need to Know</a:t>
            </a:r>
          </a:p>
          <a:p>
            <a:pPr lvl="1"/>
            <a:r>
              <a:rPr lang="en-US" dirty="0"/>
              <a:t>Important for companies to conduct PIAs to validate their product groups need to know and be held accountable</a:t>
            </a:r>
          </a:p>
          <a:p>
            <a:pPr lvl="1"/>
            <a:r>
              <a:rPr lang="en-US" dirty="0"/>
              <a:t>Demonstrate relevance to pre-existing business objectives </a:t>
            </a:r>
          </a:p>
          <a:p>
            <a:r>
              <a:rPr lang="en-US" dirty="0"/>
              <a:t>Approved/ Authorized Use</a:t>
            </a:r>
          </a:p>
          <a:p>
            <a:pPr lvl="1"/>
            <a:r>
              <a:rPr lang="en-US" dirty="0"/>
              <a:t>Have the users provided consent?</a:t>
            </a:r>
          </a:p>
          <a:p>
            <a:pPr lvl="1"/>
            <a:r>
              <a:rPr lang="en-US" dirty="0"/>
              <a:t>Have they been made clear in terms of data usage of PII?</a:t>
            </a:r>
          </a:p>
          <a:p>
            <a:pPr lvl="1"/>
            <a:r>
              <a:rPr lang="en-US" dirty="0"/>
              <a:t>Has the PII been explicitly defined?</a:t>
            </a:r>
          </a:p>
          <a:p>
            <a:r>
              <a:rPr lang="en-US" dirty="0"/>
              <a:t>Retention</a:t>
            </a:r>
          </a:p>
          <a:p>
            <a:pPr lvl="1"/>
            <a:r>
              <a:rPr lang="en-US" dirty="0"/>
              <a:t>How long is the data needed to be retained? </a:t>
            </a:r>
          </a:p>
          <a:p>
            <a:pPr lvl="1"/>
            <a:r>
              <a:rPr lang="en-US" dirty="0"/>
              <a:t>Storage periods: in-memory, online storage, off line storage</a:t>
            </a:r>
          </a:p>
          <a:p>
            <a:pPr lvl="2"/>
            <a:r>
              <a:rPr lang="en-US" dirty="0"/>
              <a:t>Minimize liability by using and then discarding if not legally needed or required by business</a:t>
            </a:r>
          </a:p>
          <a:p>
            <a:r>
              <a:rPr lang="en-US" dirty="0"/>
              <a:t>Ensure Protection</a:t>
            </a:r>
          </a:p>
          <a:p>
            <a:pPr lvl="1"/>
            <a:r>
              <a:rPr lang="en-US" dirty="0"/>
              <a:t>Controls aimed for cryptographic storage of PII</a:t>
            </a:r>
          </a:p>
          <a:p>
            <a:pPr lvl="1"/>
            <a:r>
              <a:rPr lang="en-US" dirty="0"/>
              <a:t>Should review security controls associated with DFD</a:t>
            </a:r>
          </a:p>
        </p:txBody>
      </p:sp>
    </p:spTree>
    <p:extLst>
      <p:ext uri="{BB962C8B-B14F-4D97-AF65-F5344CB8AC3E}">
        <p14:creationId xmlns:p14="http://schemas.microsoft.com/office/powerpoint/2010/main" val="725911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Top Threats to Consider</a:t>
            </a:r>
          </a:p>
        </p:txBody>
      </p:sp>
      <p:sp>
        <p:nvSpPr>
          <p:cNvPr id="3" name="Text Placeholder 2"/>
          <p:cNvSpPr>
            <a:spLocks noGrp="1"/>
          </p:cNvSpPr>
          <p:nvPr>
            <p:ph type="body" sz="quarter" idx="13"/>
          </p:nvPr>
        </p:nvSpPr>
        <p:spPr/>
        <p:txBody>
          <a:bodyPr/>
          <a:lstStyle/>
          <a:p>
            <a:r>
              <a:rPr lang="en-US" dirty="0"/>
              <a:t>More of the same, but more sophisticated</a:t>
            </a:r>
          </a:p>
        </p:txBody>
      </p:sp>
      <p:sp>
        <p:nvSpPr>
          <p:cNvPr id="4" name="Text Placeholder 3"/>
          <p:cNvSpPr>
            <a:spLocks noGrp="1"/>
          </p:cNvSpPr>
          <p:nvPr>
            <p:ph type="body" sz="quarter" idx="14"/>
          </p:nvPr>
        </p:nvSpPr>
        <p:spPr>
          <a:xfrm>
            <a:off x="1091313" y="3089534"/>
            <a:ext cx="19693144" cy="9958809"/>
          </a:xfrm>
        </p:spPr>
        <p:txBody>
          <a:bodyPr>
            <a:normAutofit lnSpcReduction="10000"/>
          </a:bodyPr>
          <a:lstStyle/>
          <a:p>
            <a:r>
              <a:rPr lang="en-US" dirty="0"/>
              <a:t>Reason Old Threats Still Successful</a:t>
            </a:r>
          </a:p>
          <a:p>
            <a:pPr lvl="1"/>
            <a:r>
              <a:rPr lang="en-US" dirty="0"/>
              <a:t>Web technologies carry much of the OWASP Top 10 that still apply</a:t>
            </a:r>
          </a:p>
          <a:p>
            <a:pPr lvl="1"/>
            <a:r>
              <a:rPr lang="en-US" dirty="0"/>
              <a:t>Data pilfering still leading threat motive (1. Healthcare 2. Hospitality 3. Higher Ed 4. SMBs 5. Retail</a:t>
            </a:r>
          </a:p>
          <a:p>
            <a:r>
              <a:rPr lang="en-US" dirty="0"/>
              <a:t>Exploiting Old Weaknesses</a:t>
            </a:r>
          </a:p>
          <a:p>
            <a:pPr lvl="1"/>
            <a:r>
              <a:rPr lang="en-US" dirty="0"/>
              <a:t>Frameworks facilitate obfuscation of security</a:t>
            </a:r>
          </a:p>
          <a:p>
            <a:pPr lvl="1"/>
            <a:r>
              <a:rPr lang="en-US" dirty="0"/>
              <a:t>Micro frameworks negate many security libraries found in fuller web application frameworks</a:t>
            </a:r>
          </a:p>
          <a:p>
            <a:pPr lvl="2"/>
            <a:r>
              <a:rPr lang="en-US" dirty="0"/>
              <a:t>Injection based flaws: XSS, SQLi, CSRF</a:t>
            </a:r>
          </a:p>
          <a:p>
            <a:pPr lvl="2"/>
            <a:r>
              <a:rPr lang="en-US" dirty="0"/>
              <a:t>Implicit Trust Models (Company A Web API Trusts Company B Web API)</a:t>
            </a:r>
          </a:p>
          <a:p>
            <a:pPr lvl="2"/>
            <a:r>
              <a:rPr lang="en-US" dirty="0"/>
              <a:t>Poor Access Control (RBAC) Models</a:t>
            </a:r>
          </a:p>
          <a:p>
            <a:pPr lvl="2"/>
            <a:r>
              <a:rPr lang="en-US" dirty="0"/>
              <a:t>Negligible Audit and Monitoring Controls </a:t>
            </a:r>
          </a:p>
          <a:p>
            <a:r>
              <a:rPr lang="en-US" dirty="0"/>
              <a:t>New Threats</a:t>
            </a:r>
          </a:p>
          <a:p>
            <a:pPr lvl="1"/>
            <a:r>
              <a:rPr lang="en-US" dirty="0"/>
              <a:t>Dishing (introducing contaminated images or containers)</a:t>
            </a:r>
          </a:p>
        </p:txBody>
      </p:sp>
    </p:spTree>
    <p:extLst>
      <p:ext uri="{BB962C8B-B14F-4D97-AF65-F5344CB8AC3E}">
        <p14:creationId xmlns:p14="http://schemas.microsoft.com/office/powerpoint/2010/main" val="1598776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3979" y="2877253"/>
            <a:ext cx="14036042" cy="1661993"/>
          </a:xfrm>
        </p:spPr>
        <p:txBody>
          <a:bodyPr/>
          <a:lstStyle/>
          <a:p>
            <a:r>
              <a:rPr lang="en-US" dirty="0"/>
              <a:t>Best Practices in Managing Privacy/ Security in Cloud Operations</a:t>
            </a:r>
          </a:p>
        </p:txBody>
      </p:sp>
      <p:sp>
        <p:nvSpPr>
          <p:cNvPr id="26" name="Text Placeholder 25"/>
          <p:cNvSpPr>
            <a:spLocks noGrp="1"/>
          </p:cNvSpPr>
          <p:nvPr>
            <p:ph type="body" sz="quarter" idx="13"/>
          </p:nvPr>
        </p:nvSpPr>
        <p:spPr>
          <a:xfrm>
            <a:off x="5173979" y="3725634"/>
            <a:ext cx="14036042" cy="415498"/>
          </a:xfrm>
        </p:spPr>
        <p:txBody>
          <a:bodyPr/>
          <a:lstStyle/>
          <a:p>
            <a:r>
              <a:rPr lang="en-US" dirty="0"/>
              <a:t> </a:t>
            </a:r>
          </a:p>
        </p:txBody>
      </p:sp>
      <p:sp>
        <p:nvSpPr>
          <p:cNvPr id="5" name="Text Placeholder 4"/>
          <p:cNvSpPr>
            <a:spLocks noGrp="1"/>
          </p:cNvSpPr>
          <p:nvPr>
            <p:ph type="body" sz="quarter" idx="14"/>
          </p:nvPr>
        </p:nvSpPr>
        <p:spPr/>
        <p:txBody>
          <a:bodyPr/>
          <a:lstStyle/>
          <a:p>
            <a:r>
              <a:rPr lang="en-US" dirty="0"/>
              <a:t> </a:t>
            </a:r>
          </a:p>
        </p:txBody>
      </p:sp>
      <p:sp>
        <p:nvSpPr>
          <p:cNvPr id="7" name="TextBox 6"/>
          <p:cNvSpPr txBox="1"/>
          <p:nvPr/>
        </p:nvSpPr>
        <p:spPr>
          <a:xfrm>
            <a:off x="2730205" y="4309764"/>
            <a:ext cx="2919390" cy="530915"/>
          </a:xfrm>
          <a:prstGeom prst="rect">
            <a:avLst/>
          </a:prstGeom>
          <a:noFill/>
        </p:spPr>
        <p:txBody>
          <a:bodyPr wrap="none" rtlCol="0">
            <a:spAutoFit/>
          </a:bodyPr>
          <a:lstStyle/>
          <a:p>
            <a:pPr algn="r">
              <a:lnSpc>
                <a:spcPct val="95000"/>
              </a:lnSpc>
            </a:pPr>
            <a:r>
              <a:rPr lang="en-US" sz="3000" cap="all" dirty="0">
                <a:solidFill>
                  <a:schemeClr val="accent2"/>
                </a:solidFill>
                <a:latin typeface="Proxima Nova Semibold" charset="0"/>
                <a:ea typeface="Proxima Nova Semibold" charset="0"/>
                <a:cs typeface="Proxima Nova Semibold" charset="0"/>
              </a:rPr>
              <a:t>Governance</a:t>
            </a:r>
          </a:p>
        </p:txBody>
      </p:sp>
      <p:sp>
        <p:nvSpPr>
          <p:cNvPr id="8" name="TextBox 7"/>
          <p:cNvSpPr txBox="1"/>
          <p:nvPr/>
        </p:nvSpPr>
        <p:spPr>
          <a:xfrm>
            <a:off x="18093859" y="4309764"/>
            <a:ext cx="2728632" cy="530915"/>
          </a:xfrm>
          <a:prstGeom prst="rect">
            <a:avLst/>
          </a:prstGeom>
          <a:noFill/>
        </p:spPr>
        <p:txBody>
          <a:bodyPr wrap="none" rtlCol="0">
            <a:spAutoFit/>
          </a:bodyPr>
          <a:lstStyle/>
          <a:p>
            <a:pPr algn="r">
              <a:lnSpc>
                <a:spcPct val="95000"/>
              </a:lnSpc>
            </a:pPr>
            <a:r>
              <a:rPr lang="en-US" sz="3000" cap="all" dirty="0">
                <a:solidFill>
                  <a:schemeClr val="accent2"/>
                </a:solidFill>
                <a:latin typeface="Proxima Nova Semibold" charset="0"/>
                <a:ea typeface="Proxima Nova Semibold" charset="0"/>
                <a:cs typeface="Proxima Nova Semibold" charset="0"/>
              </a:rPr>
              <a:t>Assess risk</a:t>
            </a:r>
          </a:p>
        </p:txBody>
      </p:sp>
      <p:sp>
        <p:nvSpPr>
          <p:cNvPr id="9" name="TextBox 8"/>
          <p:cNvSpPr txBox="1"/>
          <p:nvPr/>
        </p:nvSpPr>
        <p:spPr>
          <a:xfrm>
            <a:off x="16037607" y="10062916"/>
            <a:ext cx="4772781" cy="530915"/>
          </a:xfrm>
          <a:prstGeom prst="rect">
            <a:avLst/>
          </a:prstGeom>
          <a:noFill/>
        </p:spPr>
        <p:txBody>
          <a:bodyPr wrap="none" rtlCol="0">
            <a:spAutoFit/>
          </a:bodyPr>
          <a:lstStyle/>
          <a:p>
            <a:pPr algn="r">
              <a:lnSpc>
                <a:spcPct val="95000"/>
              </a:lnSpc>
            </a:pPr>
            <a:r>
              <a:rPr lang="en-US" sz="3000" cap="all" dirty="0">
                <a:solidFill>
                  <a:schemeClr val="accent2"/>
                </a:solidFill>
                <a:latin typeface="Proxima Nova Semibold" charset="0"/>
                <a:ea typeface="Proxima Nova Semibold" charset="0"/>
                <a:cs typeface="Proxima Nova Semibold" charset="0"/>
              </a:rPr>
              <a:t>Remediate &amp; Measure</a:t>
            </a:r>
          </a:p>
        </p:txBody>
      </p:sp>
      <p:sp>
        <p:nvSpPr>
          <p:cNvPr id="10" name="TextBox 9"/>
          <p:cNvSpPr txBox="1"/>
          <p:nvPr/>
        </p:nvSpPr>
        <p:spPr>
          <a:xfrm>
            <a:off x="2827877" y="5069649"/>
            <a:ext cx="4934998" cy="1144929"/>
          </a:xfrm>
          <a:prstGeom prst="rect">
            <a:avLst/>
          </a:prstGeom>
          <a:noFill/>
        </p:spPr>
        <p:txBody>
          <a:bodyPr wrap="square" rtlCol="0">
            <a:spAutoFit/>
          </a:bodyPr>
          <a:lstStyle/>
          <a:p>
            <a:pPr>
              <a:lnSpc>
                <a:spcPct val="95000"/>
              </a:lnSpc>
            </a:pPr>
            <a:r>
              <a:rPr lang="en-US" sz="2400" cap="all" dirty="0">
                <a:latin typeface="Proxima Nova Semibold" charset="0"/>
                <a:ea typeface="Proxima Nova Semibold" charset="0"/>
                <a:cs typeface="Proxima Nova Semibold" charset="0"/>
              </a:rPr>
              <a:t>Visibility around risk issues need to happen vertically &amp; horizontally</a:t>
            </a:r>
          </a:p>
        </p:txBody>
      </p:sp>
      <p:sp>
        <p:nvSpPr>
          <p:cNvPr id="11" name="TextBox 10"/>
          <p:cNvSpPr txBox="1"/>
          <p:nvPr/>
        </p:nvSpPr>
        <p:spPr>
          <a:xfrm>
            <a:off x="15924069" y="5086988"/>
            <a:ext cx="4934998" cy="1495794"/>
          </a:xfrm>
          <a:prstGeom prst="rect">
            <a:avLst/>
          </a:prstGeom>
          <a:noFill/>
        </p:spPr>
        <p:txBody>
          <a:bodyPr wrap="square" rtlCol="0">
            <a:spAutoFit/>
          </a:bodyPr>
          <a:lstStyle/>
          <a:p>
            <a:pPr algn="r">
              <a:lnSpc>
                <a:spcPct val="95000"/>
              </a:lnSpc>
            </a:pPr>
            <a:r>
              <a:rPr lang="en-US" sz="2400" cap="all" dirty="0">
                <a:latin typeface="Proxima Nova Semibold" charset="0"/>
                <a:ea typeface="Proxima Nova Semibold" charset="0"/>
                <a:cs typeface="Proxima Nova Semibold" charset="0"/>
              </a:rPr>
              <a:t>Risk issues need to correlate to business impact areas  &amp; Threats to the organization</a:t>
            </a:r>
          </a:p>
        </p:txBody>
      </p:sp>
      <p:sp>
        <p:nvSpPr>
          <p:cNvPr id="12" name="TextBox 11"/>
          <p:cNvSpPr txBox="1"/>
          <p:nvPr/>
        </p:nvSpPr>
        <p:spPr>
          <a:xfrm>
            <a:off x="14620878" y="10651583"/>
            <a:ext cx="6226085" cy="1144929"/>
          </a:xfrm>
          <a:prstGeom prst="rect">
            <a:avLst/>
          </a:prstGeom>
          <a:noFill/>
        </p:spPr>
        <p:txBody>
          <a:bodyPr wrap="square" rtlCol="0">
            <a:spAutoFit/>
          </a:bodyPr>
          <a:lstStyle/>
          <a:p>
            <a:pPr algn="r">
              <a:lnSpc>
                <a:spcPct val="95000"/>
              </a:lnSpc>
            </a:pPr>
            <a:r>
              <a:rPr lang="en-US" sz="2400" cap="all" dirty="0">
                <a:latin typeface="Proxima Nova Semibold" charset="0"/>
                <a:ea typeface="Proxima Nova Semibold" charset="0"/>
                <a:cs typeface="Proxima Nova Semibold" charset="0"/>
              </a:rPr>
              <a:t>Remediation efforts should be measured &amp; measured against key risk indicators to show progress</a:t>
            </a:r>
          </a:p>
        </p:txBody>
      </p:sp>
      <p:sp>
        <p:nvSpPr>
          <p:cNvPr id="13" name="Freeform 12"/>
          <p:cNvSpPr/>
          <p:nvPr/>
        </p:nvSpPr>
        <p:spPr>
          <a:xfrm>
            <a:off x="14015649" y="4889131"/>
            <a:ext cx="6734197" cy="473320"/>
          </a:xfrm>
          <a:custGeom>
            <a:avLst/>
            <a:gdLst>
              <a:gd name="connsiteX0" fmla="*/ 6353908 w 6353908"/>
              <a:gd name="connsiteY0" fmla="*/ 0 h 797170"/>
              <a:gd name="connsiteX1" fmla="*/ 797170 w 6353908"/>
              <a:gd name="connsiteY1" fmla="*/ 0 h 797170"/>
              <a:gd name="connsiteX2" fmla="*/ 0 w 6353908"/>
              <a:gd name="connsiteY2" fmla="*/ 797170 h 797170"/>
              <a:gd name="connsiteX0" fmla="*/ 6639658 w 6639658"/>
              <a:gd name="connsiteY0" fmla="*/ 0 h 1082920"/>
              <a:gd name="connsiteX1" fmla="*/ 1082920 w 6639658"/>
              <a:gd name="connsiteY1" fmla="*/ 0 h 1082920"/>
              <a:gd name="connsiteX2" fmla="*/ 0 w 6639658"/>
              <a:gd name="connsiteY2" fmla="*/ 1082920 h 1082920"/>
              <a:gd name="connsiteX0" fmla="*/ 6372958 w 6372958"/>
              <a:gd name="connsiteY0" fmla="*/ 0 h 835270"/>
              <a:gd name="connsiteX1" fmla="*/ 816220 w 6372958"/>
              <a:gd name="connsiteY1" fmla="*/ 0 h 835270"/>
              <a:gd name="connsiteX2" fmla="*/ 0 w 6372958"/>
              <a:gd name="connsiteY2" fmla="*/ 835270 h 835270"/>
              <a:gd name="connsiteX0" fmla="*/ 6047895 w 6047895"/>
              <a:gd name="connsiteY0" fmla="*/ 0 h 473320"/>
              <a:gd name="connsiteX1" fmla="*/ 491157 w 6047895"/>
              <a:gd name="connsiteY1" fmla="*/ 0 h 473320"/>
              <a:gd name="connsiteX2" fmla="*/ 0 w 6047895"/>
              <a:gd name="connsiteY2" fmla="*/ 473320 h 473320"/>
            </a:gdLst>
            <a:ahLst/>
            <a:cxnLst>
              <a:cxn ang="0">
                <a:pos x="connsiteX0" y="connsiteY0"/>
              </a:cxn>
              <a:cxn ang="0">
                <a:pos x="connsiteX1" y="connsiteY1"/>
              </a:cxn>
              <a:cxn ang="0">
                <a:pos x="connsiteX2" y="connsiteY2"/>
              </a:cxn>
            </a:cxnLst>
            <a:rect l="l" t="t" r="r" b="b"/>
            <a:pathLst>
              <a:path w="6047895" h="473320">
                <a:moveTo>
                  <a:pt x="6047895" y="0"/>
                </a:moveTo>
                <a:lnTo>
                  <a:pt x="491157" y="0"/>
                </a:lnTo>
                <a:lnTo>
                  <a:pt x="0" y="473320"/>
                </a:lnTo>
              </a:path>
            </a:pathLst>
          </a:cu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roxima Nova Semibold" charset="0"/>
              <a:ea typeface="Proxima Nova Semibold" charset="0"/>
              <a:cs typeface="Proxima Nova Semibold" charset="0"/>
            </a:endParaRPr>
          </a:p>
        </p:txBody>
      </p:sp>
      <p:sp>
        <p:nvSpPr>
          <p:cNvPr id="14" name="Freeform 13"/>
          <p:cNvSpPr/>
          <p:nvPr/>
        </p:nvSpPr>
        <p:spPr>
          <a:xfrm flipV="1">
            <a:off x="14218198" y="10056012"/>
            <a:ext cx="6644755" cy="528526"/>
          </a:xfrm>
          <a:custGeom>
            <a:avLst/>
            <a:gdLst>
              <a:gd name="connsiteX0" fmla="*/ 6353908 w 6353908"/>
              <a:gd name="connsiteY0" fmla="*/ 0 h 797170"/>
              <a:gd name="connsiteX1" fmla="*/ 797170 w 6353908"/>
              <a:gd name="connsiteY1" fmla="*/ 0 h 797170"/>
              <a:gd name="connsiteX2" fmla="*/ 0 w 6353908"/>
              <a:gd name="connsiteY2" fmla="*/ 797170 h 797170"/>
              <a:gd name="connsiteX0" fmla="*/ 5891977 w 5891977"/>
              <a:gd name="connsiteY0" fmla="*/ 0 h 416170"/>
              <a:gd name="connsiteX1" fmla="*/ 335239 w 5891977"/>
              <a:gd name="connsiteY1" fmla="*/ 0 h 416170"/>
              <a:gd name="connsiteX2" fmla="*/ 0 w 5891977"/>
              <a:gd name="connsiteY2" fmla="*/ 416170 h 416170"/>
              <a:gd name="connsiteX0" fmla="*/ 5959015 w 5959015"/>
              <a:gd name="connsiteY0" fmla="*/ 0 h 509476"/>
              <a:gd name="connsiteX1" fmla="*/ 402277 w 5959015"/>
              <a:gd name="connsiteY1" fmla="*/ 0 h 509476"/>
              <a:gd name="connsiteX2" fmla="*/ 0 w 5959015"/>
              <a:gd name="connsiteY2" fmla="*/ 509476 h 509476"/>
              <a:gd name="connsiteX0" fmla="*/ 5967569 w 5967569"/>
              <a:gd name="connsiteY0" fmla="*/ 0 h 528526"/>
              <a:gd name="connsiteX1" fmla="*/ 410831 w 5967569"/>
              <a:gd name="connsiteY1" fmla="*/ 0 h 528526"/>
              <a:gd name="connsiteX2" fmla="*/ 0 w 5967569"/>
              <a:gd name="connsiteY2" fmla="*/ 528526 h 528526"/>
            </a:gdLst>
            <a:ahLst/>
            <a:cxnLst>
              <a:cxn ang="0">
                <a:pos x="connsiteX0" y="connsiteY0"/>
              </a:cxn>
              <a:cxn ang="0">
                <a:pos x="connsiteX1" y="connsiteY1"/>
              </a:cxn>
              <a:cxn ang="0">
                <a:pos x="connsiteX2" y="connsiteY2"/>
              </a:cxn>
            </a:cxnLst>
            <a:rect l="l" t="t" r="r" b="b"/>
            <a:pathLst>
              <a:path w="5967569" h="528526">
                <a:moveTo>
                  <a:pt x="5967569" y="0"/>
                </a:moveTo>
                <a:lnTo>
                  <a:pt x="410831" y="0"/>
                </a:lnTo>
                <a:cubicBezTo>
                  <a:pt x="299085" y="138723"/>
                  <a:pt x="111746" y="389803"/>
                  <a:pt x="0" y="528526"/>
                </a:cubicBezTo>
              </a:path>
            </a:pathLst>
          </a:cu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roxima Nova Semibold" charset="0"/>
              <a:ea typeface="Proxima Nova Semibold" charset="0"/>
              <a:cs typeface="Proxima Nova Semibold" charset="0"/>
            </a:endParaRPr>
          </a:p>
        </p:txBody>
      </p:sp>
      <p:sp>
        <p:nvSpPr>
          <p:cNvPr id="15" name="Freeform 14"/>
          <p:cNvSpPr/>
          <p:nvPr/>
        </p:nvSpPr>
        <p:spPr>
          <a:xfrm flipH="1">
            <a:off x="2958317" y="4878847"/>
            <a:ext cx="7131638" cy="435220"/>
          </a:xfrm>
          <a:custGeom>
            <a:avLst/>
            <a:gdLst>
              <a:gd name="connsiteX0" fmla="*/ 6353908 w 6353908"/>
              <a:gd name="connsiteY0" fmla="*/ 0 h 797170"/>
              <a:gd name="connsiteX1" fmla="*/ 797170 w 6353908"/>
              <a:gd name="connsiteY1" fmla="*/ 0 h 797170"/>
              <a:gd name="connsiteX2" fmla="*/ 0 w 6353908"/>
              <a:gd name="connsiteY2" fmla="*/ 797170 h 797170"/>
              <a:gd name="connsiteX0" fmla="*/ 6696808 w 6696808"/>
              <a:gd name="connsiteY0" fmla="*/ 0 h 1159120"/>
              <a:gd name="connsiteX1" fmla="*/ 1140070 w 6696808"/>
              <a:gd name="connsiteY1" fmla="*/ 0 h 1159120"/>
              <a:gd name="connsiteX2" fmla="*/ 0 w 6696808"/>
              <a:gd name="connsiteY2" fmla="*/ 1159120 h 1159120"/>
              <a:gd name="connsiteX0" fmla="*/ 6563458 w 6563458"/>
              <a:gd name="connsiteY0" fmla="*/ 0 h 1025770"/>
              <a:gd name="connsiteX1" fmla="*/ 1006720 w 6563458"/>
              <a:gd name="connsiteY1" fmla="*/ 0 h 1025770"/>
              <a:gd name="connsiteX2" fmla="*/ 0 w 6563458"/>
              <a:gd name="connsiteY2" fmla="*/ 1025770 h 1025770"/>
              <a:gd name="connsiteX0" fmla="*/ 5929865 w 5929865"/>
              <a:gd name="connsiteY0" fmla="*/ 0 h 435220"/>
              <a:gd name="connsiteX1" fmla="*/ 373127 w 5929865"/>
              <a:gd name="connsiteY1" fmla="*/ 0 h 435220"/>
              <a:gd name="connsiteX2" fmla="*/ 0 w 5929865"/>
              <a:gd name="connsiteY2" fmla="*/ 435220 h 435220"/>
            </a:gdLst>
            <a:ahLst/>
            <a:cxnLst>
              <a:cxn ang="0">
                <a:pos x="connsiteX0" y="connsiteY0"/>
              </a:cxn>
              <a:cxn ang="0">
                <a:pos x="connsiteX1" y="connsiteY1"/>
              </a:cxn>
              <a:cxn ang="0">
                <a:pos x="connsiteX2" y="connsiteY2"/>
              </a:cxn>
            </a:cxnLst>
            <a:rect l="l" t="t" r="r" b="b"/>
            <a:pathLst>
              <a:path w="5929865" h="435220">
                <a:moveTo>
                  <a:pt x="5929865" y="0"/>
                </a:moveTo>
                <a:lnTo>
                  <a:pt x="373127" y="0"/>
                </a:lnTo>
                <a:lnTo>
                  <a:pt x="0" y="435220"/>
                </a:lnTo>
              </a:path>
            </a:pathLst>
          </a:cu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roxima Nova Semibold" charset="0"/>
              <a:ea typeface="Proxima Nova Semibold" charset="0"/>
              <a:cs typeface="Proxima Nova Semibold" charset="0"/>
            </a:endParaRPr>
          </a:p>
        </p:txBody>
      </p:sp>
      <p:sp>
        <p:nvSpPr>
          <p:cNvPr id="16" name="TextBox 15"/>
          <p:cNvSpPr txBox="1"/>
          <p:nvPr/>
        </p:nvSpPr>
        <p:spPr>
          <a:xfrm>
            <a:off x="2911345" y="10062916"/>
            <a:ext cx="3626057" cy="530915"/>
          </a:xfrm>
          <a:prstGeom prst="rect">
            <a:avLst/>
          </a:prstGeom>
          <a:noFill/>
        </p:spPr>
        <p:txBody>
          <a:bodyPr wrap="none" rtlCol="0">
            <a:spAutoFit/>
          </a:bodyPr>
          <a:lstStyle/>
          <a:p>
            <a:pPr>
              <a:lnSpc>
                <a:spcPct val="95000"/>
              </a:lnSpc>
            </a:pPr>
            <a:r>
              <a:rPr lang="en-US" sz="3000" cap="all" dirty="0">
                <a:solidFill>
                  <a:schemeClr val="accent2"/>
                </a:solidFill>
                <a:latin typeface="Proxima Nova Semibold" charset="0"/>
                <a:ea typeface="Proxima Nova Semibold" charset="0"/>
                <a:cs typeface="Proxima Nova Semibold" charset="0"/>
              </a:rPr>
              <a:t>Threat analysis</a:t>
            </a:r>
          </a:p>
        </p:txBody>
      </p:sp>
      <p:sp>
        <p:nvSpPr>
          <p:cNvPr id="17" name="TextBox 16"/>
          <p:cNvSpPr txBox="1"/>
          <p:nvPr/>
        </p:nvSpPr>
        <p:spPr>
          <a:xfrm>
            <a:off x="2874769" y="10745102"/>
            <a:ext cx="4934998" cy="1495794"/>
          </a:xfrm>
          <a:prstGeom prst="rect">
            <a:avLst/>
          </a:prstGeom>
          <a:noFill/>
        </p:spPr>
        <p:txBody>
          <a:bodyPr wrap="square" rtlCol="0">
            <a:spAutoFit/>
          </a:bodyPr>
          <a:lstStyle/>
          <a:p>
            <a:pPr>
              <a:lnSpc>
                <a:spcPct val="95000"/>
              </a:lnSpc>
            </a:pPr>
            <a:r>
              <a:rPr lang="en-US" sz="2400" cap="all" dirty="0">
                <a:latin typeface="Proxima Nova Semibold" charset="0"/>
                <a:ea typeface="Proxima Nova Semibold" charset="0"/>
                <a:cs typeface="Proxima Nova Semibold" charset="0"/>
              </a:rPr>
              <a:t>Knowing today’s threats &amp; how they relate to a company’s highest target areas is key</a:t>
            </a:r>
          </a:p>
        </p:txBody>
      </p:sp>
      <p:sp>
        <p:nvSpPr>
          <p:cNvPr id="18" name="Freeform 17"/>
          <p:cNvSpPr/>
          <p:nvPr/>
        </p:nvSpPr>
        <p:spPr>
          <a:xfrm flipH="1" flipV="1">
            <a:off x="2987731" y="10209398"/>
            <a:ext cx="7077005" cy="375140"/>
          </a:xfrm>
          <a:custGeom>
            <a:avLst/>
            <a:gdLst>
              <a:gd name="connsiteX0" fmla="*/ 6353908 w 6353908"/>
              <a:gd name="connsiteY0" fmla="*/ 0 h 797170"/>
              <a:gd name="connsiteX1" fmla="*/ 797170 w 6353908"/>
              <a:gd name="connsiteY1" fmla="*/ 0 h 797170"/>
              <a:gd name="connsiteX2" fmla="*/ 0 w 6353908"/>
              <a:gd name="connsiteY2" fmla="*/ 797170 h 797170"/>
              <a:gd name="connsiteX0" fmla="*/ 6518031 w 6518031"/>
              <a:gd name="connsiteY0" fmla="*/ 0 h 984740"/>
              <a:gd name="connsiteX1" fmla="*/ 961293 w 6518031"/>
              <a:gd name="connsiteY1" fmla="*/ 0 h 984740"/>
              <a:gd name="connsiteX2" fmla="*/ 0 w 6518031"/>
              <a:gd name="connsiteY2" fmla="*/ 984740 h 984740"/>
              <a:gd name="connsiteX0" fmla="*/ 5884438 w 5884438"/>
              <a:gd name="connsiteY0" fmla="*/ 0 h 375140"/>
              <a:gd name="connsiteX1" fmla="*/ 327700 w 5884438"/>
              <a:gd name="connsiteY1" fmla="*/ 0 h 375140"/>
              <a:gd name="connsiteX2" fmla="*/ 0 w 5884438"/>
              <a:gd name="connsiteY2" fmla="*/ 375140 h 375140"/>
            </a:gdLst>
            <a:ahLst/>
            <a:cxnLst>
              <a:cxn ang="0">
                <a:pos x="connsiteX0" y="connsiteY0"/>
              </a:cxn>
              <a:cxn ang="0">
                <a:pos x="connsiteX1" y="connsiteY1"/>
              </a:cxn>
              <a:cxn ang="0">
                <a:pos x="connsiteX2" y="connsiteY2"/>
              </a:cxn>
            </a:cxnLst>
            <a:rect l="l" t="t" r="r" b="b"/>
            <a:pathLst>
              <a:path w="5884438" h="375140">
                <a:moveTo>
                  <a:pt x="5884438" y="0"/>
                </a:moveTo>
                <a:lnTo>
                  <a:pt x="327700" y="0"/>
                </a:lnTo>
                <a:lnTo>
                  <a:pt x="0" y="375140"/>
                </a:lnTo>
              </a:path>
            </a:pathLst>
          </a:cu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roxima Nova Semibold" charset="0"/>
              <a:ea typeface="Proxima Nova Semibold" charset="0"/>
              <a:cs typeface="Proxima Nova Semibold" charset="0"/>
            </a:endParaRPr>
          </a:p>
        </p:txBody>
      </p:sp>
      <p:sp>
        <p:nvSpPr>
          <p:cNvPr id="20" name="TextBox 19"/>
          <p:cNvSpPr txBox="1"/>
          <p:nvPr/>
        </p:nvSpPr>
        <p:spPr>
          <a:xfrm>
            <a:off x="2804448" y="7203212"/>
            <a:ext cx="3568862" cy="530915"/>
          </a:xfrm>
          <a:prstGeom prst="rect">
            <a:avLst/>
          </a:prstGeom>
          <a:noFill/>
        </p:spPr>
        <p:txBody>
          <a:bodyPr wrap="none" rtlCol="0">
            <a:spAutoFit/>
          </a:bodyPr>
          <a:lstStyle/>
          <a:p>
            <a:pPr>
              <a:lnSpc>
                <a:spcPct val="95000"/>
              </a:lnSpc>
            </a:pPr>
            <a:r>
              <a:rPr lang="en-US" sz="3000" cap="all" dirty="0">
                <a:solidFill>
                  <a:schemeClr val="accent2"/>
                </a:solidFill>
                <a:latin typeface="Proxima Nova Semibold" charset="0"/>
                <a:ea typeface="Proxima Nova Semibold" charset="0"/>
                <a:cs typeface="Proxima Nova Semibold" charset="0"/>
              </a:rPr>
              <a:t>Attack surface</a:t>
            </a:r>
          </a:p>
        </p:txBody>
      </p:sp>
      <p:sp>
        <p:nvSpPr>
          <p:cNvPr id="21" name="TextBox 20"/>
          <p:cNvSpPr txBox="1"/>
          <p:nvPr/>
        </p:nvSpPr>
        <p:spPr>
          <a:xfrm>
            <a:off x="17965619" y="7203212"/>
            <a:ext cx="2856872" cy="530915"/>
          </a:xfrm>
          <a:prstGeom prst="rect">
            <a:avLst/>
          </a:prstGeom>
          <a:noFill/>
        </p:spPr>
        <p:txBody>
          <a:bodyPr wrap="none" rtlCol="0">
            <a:spAutoFit/>
          </a:bodyPr>
          <a:lstStyle/>
          <a:p>
            <a:pPr algn="r">
              <a:lnSpc>
                <a:spcPct val="95000"/>
              </a:lnSpc>
            </a:pPr>
            <a:r>
              <a:rPr lang="en-US" sz="3000" cap="all" dirty="0">
                <a:solidFill>
                  <a:schemeClr val="accent2"/>
                </a:solidFill>
                <a:latin typeface="Proxima Nova Semibold" charset="0"/>
                <a:ea typeface="Proxima Nova Semibold" charset="0"/>
                <a:cs typeface="Proxima Nova Semibold" charset="0"/>
              </a:rPr>
              <a:t>Manage risk</a:t>
            </a:r>
          </a:p>
        </p:txBody>
      </p:sp>
      <p:sp>
        <p:nvSpPr>
          <p:cNvPr id="22" name="TextBox 21"/>
          <p:cNvSpPr txBox="1"/>
          <p:nvPr/>
        </p:nvSpPr>
        <p:spPr>
          <a:xfrm>
            <a:off x="2827877" y="7963097"/>
            <a:ext cx="6005650" cy="1495794"/>
          </a:xfrm>
          <a:prstGeom prst="rect">
            <a:avLst/>
          </a:prstGeom>
          <a:noFill/>
        </p:spPr>
        <p:txBody>
          <a:bodyPr wrap="square" rtlCol="0">
            <a:spAutoFit/>
          </a:bodyPr>
          <a:lstStyle/>
          <a:p>
            <a:pPr>
              <a:lnSpc>
                <a:spcPct val="95000"/>
              </a:lnSpc>
            </a:pPr>
            <a:r>
              <a:rPr lang="en-US" sz="2400" cap="all" dirty="0">
                <a:latin typeface="Proxima Nova Semibold" charset="0"/>
                <a:ea typeface="Proxima Nova Semibold" charset="0"/>
                <a:cs typeface="Proxima Nova Semibold" charset="0"/>
              </a:rPr>
              <a:t>Companies need to know their it footprint and often did not know the extent of their it, physical, or vendor footprint</a:t>
            </a:r>
          </a:p>
        </p:txBody>
      </p:sp>
      <p:sp>
        <p:nvSpPr>
          <p:cNvPr id="23" name="TextBox 22"/>
          <p:cNvSpPr txBox="1"/>
          <p:nvPr/>
        </p:nvSpPr>
        <p:spPr>
          <a:xfrm>
            <a:off x="15924069" y="7980436"/>
            <a:ext cx="4934998" cy="1495794"/>
          </a:xfrm>
          <a:prstGeom prst="rect">
            <a:avLst/>
          </a:prstGeom>
          <a:noFill/>
        </p:spPr>
        <p:txBody>
          <a:bodyPr wrap="square" rtlCol="0">
            <a:spAutoFit/>
          </a:bodyPr>
          <a:lstStyle/>
          <a:p>
            <a:pPr algn="r">
              <a:lnSpc>
                <a:spcPct val="95000"/>
              </a:lnSpc>
            </a:pPr>
            <a:r>
              <a:rPr lang="en-US" sz="2400" cap="all" dirty="0">
                <a:latin typeface="Proxima Nova Semibold" charset="0"/>
                <a:ea typeface="Proxima Nova Semibold" charset="0"/>
                <a:cs typeface="Proxima Nova Semibold" charset="0"/>
              </a:rPr>
              <a:t>Risk issues need ongoing management  where assessments feed a risk register</a:t>
            </a:r>
          </a:p>
        </p:txBody>
      </p:sp>
      <p:sp>
        <p:nvSpPr>
          <p:cNvPr id="24" name="Freeform 23"/>
          <p:cNvSpPr/>
          <p:nvPr/>
        </p:nvSpPr>
        <p:spPr>
          <a:xfrm>
            <a:off x="14015649" y="7782579"/>
            <a:ext cx="6734197" cy="473320"/>
          </a:xfrm>
          <a:custGeom>
            <a:avLst/>
            <a:gdLst>
              <a:gd name="connsiteX0" fmla="*/ 6353908 w 6353908"/>
              <a:gd name="connsiteY0" fmla="*/ 0 h 797170"/>
              <a:gd name="connsiteX1" fmla="*/ 797170 w 6353908"/>
              <a:gd name="connsiteY1" fmla="*/ 0 h 797170"/>
              <a:gd name="connsiteX2" fmla="*/ 0 w 6353908"/>
              <a:gd name="connsiteY2" fmla="*/ 797170 h 797170"/>
              <a:gd name="connsiteX0" fmla="*/ 6639658 w 6639658"/>
              <a:gd name="connsiteY0" fmla="*/ 0 h 1082920"/>
              <a:gd name="connsiteX1" fmla="*/ 1082920 w 6639658"/>
              <a:gd name="connsiteY1" fmla="*/ 0 h 1082920"/>
              <a:gd name="connsiteX2" fmla="*/ 0 w 6639658"/>
              <a:gd name="connsiteY2" fmla="*/ 1082920 h 1082920"/>
              <a:gd name="connsiteX0" fmla="*/ 6372958 w 6372958"/>
              <a:gd name="connsiteY0" fmla="*/ 0 h 835270"/>
              <a:gd name="connsiteX1" fmla="*/ 816220 w 6372958"/>
              <a:gd name="connsiteY1" fmla="*/ 0 h 835270"/>
              <a:gd name="connsiteX2" fmla="*/ 0 w 6372958"/>
              <a:gd name="connsiteY2" fmla="*/ 835270 h 835270"/>
              <a:gd name="connsiteX0" fmla="*/ 6047895 w 6047895"/>
              <a:gd name="connsiteY0" fmla="*/ 0 h 473320"/>
              <a:gd name="connsiteX1" fmla="*/ 491157 w 6047895"/>
              <a:gd name="connsiteY1" fmla="*/ 0 h 473320"/>
              <a:gd name="connsiteX2" fmla="*/ 0 w 6047895"/>
              <a:gd name="connsiteY2" fmla="*/ 473320 h 473320"/>
            </a:gdLst>
            <a:ahLst/>
            <a:cxnLst>
              <a:cxn ang="0">
                <a:pos x="connsiteX0" y="connsiteY0"/>
              </a:cxn>
              <a:cxn ang="0">
                <a:pos x="connsiteX1" y="connsiteY1"/>
              </a:cxn>
              <a:cxn ang="0">
                <a:pos x="connsiteX2" y="connsiteY2"/>
              </a:cxn>
            </a:cxnLst>
            <a:rect l="l" t="t" r="r" b="b"/>
            <a:pathLst>
              <a:path w="6047895" h="473320">
                <a:moveTo>
                  <a:pt x="6047895" y="0"/>
                </a:moveTo>
                <a:lnTo>
                  <a:pt x="491157" y="0"/>
                </a:lnTo>
                <a:lnTo>
                  <a:pt x="0" y="473320"/>
                </a:lnTo>
              </a:path>
            </a:pathLst>
          </a:cu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roxima Nova Semibold" charset="0"/>
              <a:ea typeface="Proxima Nova Semibold" charset="0"/>
              <a:cs typeface="Proxima Nova Semibold" charset="0"/>
            </a:endParaRPr>
          </a:p>
        </p:txBody>
      </p:sp>
      <p:sp>
        <p:nvSpPr>
          <p:cNvPr id="25" name="Freeform 24"/>
          <p:cNvSpPr/>
          <p:nvPr/>
        </p:nvSpPr>
        <p:spPr>
          <a:xfrm flipH="1">
            <a:off x="2958317" y="7772295"/>
            <a:ext cx="7131638" cy="435220"/>
          </a:xfrm>
          <a:custGeom>
            <a:avLst/>
            <a:gdLst>
              <a:gd name="connsiteX0" fmla="*/ 6353908 w 6353908"/>
              <a:gd name="connsiteY0" fmla="*/ 0 h 797170"/>
              <a:gd name="connsiteX1" fmla="*/ 797170 w 6353908"/>
              <a:gd name="connsiteY1" fmla="*/ 0 h 797170"/>
              <a:gd name="connsiteX2" fmla="*/ 0 w 6353908"/>
              <a:gd name="connsiteY2" fmla="*/ 797170 h 797170"/>
              <a:gd name="connsiteX0" fmla="*/ 6696808 w 6696808"/>
              <a:gd name="connsiteY0" fmla="*/ 0 h 1159120"/>
              <a:gd name="connsiteX1" fmla="*/ 1140070 w 6696808"/>
              <a:gd name="connsiteY1" fmla="*/ 0 h 1159120"/>
              <a:gd name="connsiteX2" fmla="*/ 0 w 6696808"/>
              <a:gd name="connsiteY2" fmla="*/ 1159120 h 1159120"/>
              <a:gd name="connsiteX0" fmla="*/ 6563458 w 6563458"/>
              <a:gd name="connsiteY0" fmla="*/ 0 h 1025770"/>
              <a:gd name="connsiteX1" fmla="*/ 1006720 w 6563458"/>
              <a:gd name="connsiteY1" fmla="*/ 0 h 1025770"/>
              <a:gd name="connsiteX2" fmla="*/ 0 w 6563458"/>
              <a:gd name="connsiteY2" fmla="*/ 1025770 h 1025770"/>
              <a:gd name="connsiteX0" fmla="*/ 5929865 w 5929865"/>
              <a:gd name="connsiteY0" fmla="*/ 0 h 435220"/>
              <a:gd name="connsiteX1" fmla="*/ 373127 w 5929865"/>
              <a:gd name="connsiteY1" fmla="*/ 0 h 435220"/>
              <a:gd name="connsiteX2" fmla="*/ 0 w 5929865"/>
              <a:gd name="connsiteY2" fmla="*/ 435220 h 435220"/>
            </a:gdLst>
            <a:ahLst/>
            <a:cxnLst>
              <a:cxn ang="0">
                <a:pos x="connsiteX0" y="connsiteY0"/>
              </a:cxn>
              <a:cxn ang="0">
                <a:pos x="connsiteX1" y="connsiteY1"/>
              </a:cxn>
              <a:cxn ang="0">
                <a:pos x="connsiteX2" y="connsiteY2"/>
              </a:cxn>
            </a:cxnLst>
            <a:rect l="l" t="t" r="r" b="b"/>
            <a:pathLst>
              <a:path w="5929865" h="435220">
                <a:moveTo>
                  <a:pt x="5929865" y="0"/>
                </a:moveTo>
                <a:lnTo>
                  <a:pt x="373127" y="0"/>
                </a:lnTo>
                <a:lnTo>
                  <a:pt x="0" y="435220"/>
                </a:lnTo>
              </a:path>
            </a:pathLst>
          </a:cu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roxima Nova Semibold" charset="0"/>
              <a:ea typeface="Proxima Nova Semibold" charset="0"/>
              <a:cs typeface="Proxima Nova Semibold" charset="0"/>
            </a:endParaRPr>
          </a:p>
        </p:txBody>
      </p:sp>
      <p:sp>
        <p:nvSpPr>
          <p:cNvPr id="6" name="Oval 5"/>
          <p:cNvSpPr/>
          <p:nvPr/>
        </p:nvSpPr>
        <p:spPr>
          <a:xfrm>
            <a:off x="8886092" y="4629622"/>
            <a:ext cx="6283570" cy="6283566"/>
          </a:xfrm>
          <a:prstGeom prst="ellipse">
            <a:avLst/>
          </a:prstGeom>
          <a:solidFill>
            <a:schemeClr val="bg1"/>
          </a:solidFill>
          <a:ln w="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roxima Nova Semibold" charset="0"/>
              <a:ea typeface="Proxima Nova Semibold" charset="0"/>
              <a:cs typeface="Proxima Nova Semibold" charset="0"/>
            </a:endParaRPr>
          </a:p>
        </p:txBody>
      </p:sp>
      <p:grpSp>
        <p:nvGrpSpPr>
          <p:cNvPr id="3" name="Group 2"/>
          <p:cNvGrpSpPr/>
          <p:nvPr/>
        </p:nvGrpSpPr>
        <p:grpSpPr>
          <a:xfrm>
            <a:off x="9045401" y="4764365"/>
            <a:ext cx="5964952" cy="5980737"/>
            <a:chOff x="9070326" y="5438131"/>
            <a:chExt cx="5964952" cy="5980737"/>
          </a:xfrm>
        </p:grpSpPr>
        <p:sp>
          <p:nvSpPr>
            <p:cNvPr id="27" name="Shape 212"/>
            <p:cNvSpPr/>
            <p:nvPr/>
          </p:nvSpPr>
          <p:spPr>
            <a:xfrm>
              <a:off x="9476727" y="5438131"/>
              <a:ext cx="2790163" cy="1837302"/>
            </a:xfrm>
            <a:custGeom>
              <a:avLst/>
              <a:gdLst/>
              <a:ahLst/>
              <a:cxnLst>
                <a:cxn ang="0">
                  <a:pos x="wd2" y="hd2"/>
                </a:cxn>
                <a:cxn ang="5400000">
                  <a:pos x="wd2" y="hd2"/>
                </a:cxn>
                <a:cxn ang="10800000">
                  <a:pos x="wd2" y="hd2"/>
                </a:cxn>
                <a:cxn ang="16200000">
                  <a:pos x="wd2" y="hd2"/>
                </a:cxn>
              </a:cxnLst>
              <a:rect l="0" t="0" r="r" b="b"/>
              <a:pathLst>
                <a:path w="21600" h="21600" extrusionOk="0">
                  <a:moveTo>
                    <a:pt x="3210" y="17572"/>
                  </a:moveTo>
                  <a:lnTo>
                    <a:pt x="48" y="17435"/>
                  </a:lnTo>
                  <a:cubicBezTo>
                    <a:pt x="42" y="17451"/>
                    <a:pt x="37" y="17464"/>
                    <a:pt x="32" y="17475"/>
                  </a:cubicBezTo>
                  <a:lnTo>
                    <a:pt x="0" y="17447"/>
                  </a:lnTo>
                  <a:cubicBezTo>
                    <a:pt x="4004" y="7013"/>
                    <a:pt x="11450" y="0"/>
                    <a:pt x="19975" y="0"/>
                  </a:cubicBezTo>
                  <a:cubicBezTo>
                    <a:pt x="20008" y="0"/>
                    <a:pt x="19997" y="2"/>
                    <a:pt x="20097" y="2"/>
                  </a:cubicBezTo>
                  <a:lnTo>
                    <a:pt x="21600" y="4229"/>
                  </a:lnTo>
                  <a:lnTo>
                    <a:pt x="20097" y="8459"/>
                  </a:lnTo>
                  <a:cubicBezTo>
                    <a:pt x="19997" y="8458"/>
                    <a:pt x="20008" y="8457"/>
                    <a:pt x="19975" y="8457"/>
                  </a:cubicBezTo>
                  <a:cubicBezTo>
                    <a:pt x="13532" y="8457"/>
                    <a:pt x="7896" y="13736"/>
                    <a:pt x="4844" y="21600"/>
                  </a:cubicBezTo>
                  <a:cubicBezTo>
                    <a:pt x="4844" y="21600"/>
                    <a:pt x="3210" y="17572"/>
                    <a:pt x="3210" y="17572"/>
                  </a:cubicBezTo>
                  <a:close/>
                </a:path>
              </a:pathLst>
            </a:custGeom>
            <a:solidFill>
              <a:schemeClr val="accent1"/>
            </a:solidFill>
            <a:ln w="63500">
              <a:solidFill>
                <a:srgbClr val="FFFFFF"/>
              </a:solid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latin typeface="Proxima Nova Semibold" charset="0"/>
                <a:ea typeface="Proxima Nova Semibold" charset="0"/>
                <a:cs typeface="Proxima Nova Semibold" charset="0"/>
              </a:endParaRPr>
            </a:p>
          </p:txBody>
        </p:sp>
        <p:sp>
          <p:nvSpPr>
            <p:cNvPr id="28" name="Shape 213"/>
            <p:cNvSpPr/>
            <p:nvPr/>
          </p:nvSpPr>
          <p:spPr>
            <a:xfrm>
              <a:off x="9070326" y="6924031"/>
              <a:ext cx="1031234" cy="2990140"/>
            </a:xfrm>
            <a:custGeom>
              <a:avLst/>
              <a:gdLst/>
              <a:ahLst/>
              <a:cxnLst>
                <a:cxn ang="0">
                  <a:pos x="wd2" y="hd2"/>
                </a:cxn>
                <a:cxn ang="5400000">
                  <a:pos x="wd2" y="hd2"/>
                </a:cxn>
                <a:cxn ang="10800000">
                  <a:pos x="wd2" y="hd2"/>
                </a:cxn>
                <a:cxn ang="16200000">
                  <a:pos x="wd2" y="hd2"/>
                </a:cxn>
              </a:cxnLst>
              <a:rect l="0" t="0" r="r" b="b"/>
              <a:pathLst>
                <a:path w="18852" h="21600" extrusionOk="0">
                  <a:moveTo>
                    <a:pt x="7318" y="98"/>
                  </a:moveTo>
                  <a:cubicBezTo>
                    <a:pt x="7356" y="72"/>
                    <a:pt x="7345" y="81"/>
                    <a:pt x="7464" y="0"/>
                  </a:cubicBezTo>
                  <a:lnTo>
                    <a:pt x="14931" y="84"/>
                  </a:lnTo>
                  <a:lnTo>
                    <a:pt x="18852" y="2598"/>
                  </a:lnTo>
                  <a:cubicBezTo>
                    <a:pt x="18733" y="2679"/>
                    <a:pt x="18744" y="2670"/>
                    <a:pt x="18706" y="2696"/>
                  </a:cubicBezTo>
                  <a:cubicBezTo>
                    <a:pt x="11098" y="7903"/>
                    <a:pt x="11553" y="14079"/>
                    <a:pt x="18540" y="18961"/>
                  </a:cubicBezTo>
                  <a:lnTo>
                    <a:pt x="11182" y="19045"/>
                  </a:lnTo>
                  <a:lnTo>
                    <a:pt x="7259" y="21558"/>
                  </a:lnTo>
                  <a:cubicBezTo>
                    <a:pt x="7274" y="21568"/>
                    <a:pt x="7286" y="21577"/>
                    <a:pt x="7297" y="21584"/>
                  </a:cubicBezTo>
                  <a:lnTo>
                    <a:pt x="7227" y="21600"/>
                  </a:lnTo>
                  <a:cubicBezTo>
                    <a:pt x="-2095" y="15159"/>
                    <a:pt x="-2748" y="6987"/>
                    <a:pt x="7318" y="98"/>
                  </a:cubicBezTo>
                  <a:close/>
                </a:path>
              </a:pathLst>
            </a:custGeom>
            <a:solidFill>
              <a:schemeClr val="accent2"/>
            </a:solidFill>
            <a:ln w="63500">
              <a:solidFill>
                <a:srgbClr val="FFFFFF"/>
              </a:solid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latin typeface="Proxima Nova Semibold" charset="0"/>
                <a:ea typeface="Proxima Nova Semibold" charset="0"/>
                <a:cs typeface="Proxima Nova Semibold" charset="0"/>
              </a:endParaRPr>
            </a:p>
          </p:txBody>
        </p:sp>
        <p:sp>
          <p:nvSpPr>
            <p:cNvPr id="29" name="Shape 214"/>
            <p:cNvSpPr/>
            <p:nvPr/>
          </p:nvSpPr>
          <p:spPr>
            <a:xfrm>
              <a:off x="9464027" y="9552931"/>
              <a:ext cx="2580702" cy="1865937"/>
            </a:xfrm>
            <a:custGeom>
              <a:avLst/>
              <a:gdLst/>
              <a:ahLst/>
              <a:cxnLst>
                <a:cxn ang="0">
                  <a:pos x="wd2" y="hd2"/>
                </a:cxn>
                <a:cxn ang="5400000">
                  <a:pos x="wd2" y="hd2"/>
                </a:cxn>
                <a:cxn ang="10800000">
                  <a:pos x="wd2" y="hd2"/>
                </a:cxn>
                <a:cxn ang="16200000">
                  <a:pos x="wd2" y="hd2"/>
                </a:cxn>
              </a:cxnLst>
              <a:rect l="0" t="0" r="r" b="b"/>
              <a:pathLst>
                <a:path w="21600" h="21600" extrusionOk="0">
                  <a:moveTo>
                    <a:pt x="1799" y="136"/>
                  </a:moveTo>
                  <a:lnTo>
                    <a:pt x="5220" y="0"/>
                  </a:lnTo>
                  <a:cubicBezTo>
                    <a:pt x="5274" y="130"/>
                    <a:pt x="5254" y="116"/>
                    <a:pt x="5272" y="158"/>
                  </a:cubicBezTo>
                  <a:cubicBezTo>
                    <a:pt x="8765" y="8527"/>
                    <a:pt x="15116" y="13231"/>
                    <a:pt x="21600" y="13284"/>
                  </a:cubicBezTo>
                  <a:lnTo>
                    <a:pt x="21600" y="13635"/>
                  </a:lnTo>
                  <a:lnTo>
                    <a:pt x="20137" y="17382"/>
                  </a:lnTo>
                  <a:lnTo>
                    <a:pt x="21600" y="21130"/>
                  </a:lnTo>
                  <a:lnTo>
                    <a:pt x="21600" y="21600"/>
                  </a:lnTo>
                  <a:cubicBezTo>
                    <a:pt x="12990" y="21552"/>
                    <a:pt x="4667" y="15362"/>
                    <a:pt x="58" y="4322"/>
                  </a:cubicBezTo>
                  <a:cubicBezTo>
                    <a:pt x="40" y="4280"/>
                    <a:pt x="54" y="4293"/>
                    <a:pt x="0" y="4164"/>
                  </a:cubicBezTo>
                  <a:cubicBezTo>
                    <a:pt x="0" y="4164"/>
                    <a:pt x="1799" y="136"/>
                    <a:pt x="1799" y="136"/>
                  </a:cubicBezTo>
                  <a:close/>
                </a:path>
              </a:pathLst>
            </a:custGeom>
            <a:solidFill>
              <a:schemeClr val="accent2">
                <a:lumMod val="75000"/>
              </a:schemeClr>
            </a:solidFill>
            <a:ln w="63500">
              <a:solidFill>
                <a:srgbClr val="FFFFFF"/>
              </a:solid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latin typeface="Proxima Nova Semibold" charset="0"/>
                <a:ea typeface="Proxima Nova Semibold" charset="0"/>
                <a:cs typeface="Proxima Nova Semibold" charset="0"/>
              </a:endParaRPr>
            </a:p>
          </p:txBody>
        </p:sp>
        <p:sp>
          <p:nvSpPr>
            <p:cNvPr id="30" name="Shape 215"/>
            <p:cNvSpPr/>
            <p:nvPr/>
          </p:nvSpPr>
          <p:spPr>
            <a:xfrm>
              <a:off x="11877027" y="9552931"/>
              <a:ext cx="2768777" cy="1858591"/>
            </a:xfrm>
            <a:custGeom>
              <a:avLst/>
              <a:gdLst/>
              <a:ahLst/>
              <a:cxnLst>
                <a:cxn ang="0">
                  <a:pos x="wd2" y="hd2"/>
                </a:cxn>
                <a:cxn ang="5400000">
                  <a:pos x="wd2" y="hd2"/>
                </a:cxn>
                <a:cxn ang="10800000">
                  <a:pos x="wd2" y="hd2"/>
                </a:cxn>
                <a:cxn ang="16200000">
                  <a:pos x="wd2" y="hd2"/>
                </a:cxn>
              </a:cxnLst>
              <a:rect l="0" t="0" r="r" b="b"/>
              <a:pathLst>
                <a:path w="21600" h="21600" extrusionOk="0">
                  <a:moveTo>
                    <a:pt x="1515" y="13240"/>
                  </a:moveTo>
                  <a:cubicBezTo>
                    <a:pt x="8023" y="13188"/>
                    <a:pt x="13713" y="7872"/>
                    <a:pt x="16751" y="0"/>
                  </a:cubicBezTo>
                  <a:lnTo>
                    <a:pt x="16810" y="51"/>
                  </a:lnTo>
                  <a:lnTo>
                    <a:pt x="18449" y="4014"/>
                  </a:lnTo>
                  <a:lnTo>
                    <a:pt x="21572" y="4147"/>
                  </a:lnTo>
                  <a:lnTo>
                    <a:pt x="21600" y="4171"/>
                  </a:lnTo>
                  <a:cubicBezTo>
                    <a:pt x="17577" y="14547"/>
                    <a:pt x="10055" y="21548"/>
                    <a:pt x="1515" y="21600"/>
                  </a:cubicBezTo>
                  <a:lnTo>
                    <a:pt x="0" y="17420"/>
                  </a:lnTo>
                  <a:cubicBezTo>
                    <a:pt x="0" y="17420"/>
                    <a:pt x="1515" y="13240"/>
                    <a:pt x="1515" y="13240"/>
                  </a:cubicBezTo>
                  <a:close/>
                </a:path>
              </a:pathLst>
            </a:custGeom>
            <a:solidFill>
              <a:schemeClr val="accent2"/>
            </a:solidFill>
            <a:ln w="63500">
              <a:solidFill>
                <a:srgbClr val="FFFFFF"/>
              </a:solid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latin typeface="Proxima Nova Semibold" charset="0"/>
                <a:ea typeface="Proxima Nova Semibold" charset="0"/>
                <a:cs typeface="Proxima Nova Semibold" charset="0"/>
              </a:endParaRPr>
            </a:p>
          </p:txBody>
        </p:sp>
        <p:sp>
          <p:nvSpPr>
            <p:cNvPr id="31" name="Shape 216"/>
            <p:cNvSpPr/>
            <p:nvPr/>
          </p:nvSpPr>
          <p:spPr>
            <a:xfrm>
              <a:off x="12042127" y="5450831"/>
              <a:ext cx="2588246" cy="1839327"/>
            </a:xfrm>
            <a:custGeom>
              <a:avLst/>
              <a:gdLst/>
              <a:ahLst/>
              <a:cxnLst>
                <a:cxn ang="0">
                  <a:pos x="wd2" y="hd2"/>
                </a:cxn>
                <a:cxn ang="5400000">
                  <a:pos x="wd2" y="hd2"/>
                </a:cxn>
                <a:cxn ang="10800000">
                  <a:pos x="wd2" y="hd2"/>
                </a:cxn>
                <a:cxn ang="16200000">
                  <a:pos x="wd2" y="hd2"/>
                </a:cxn>
              </a:cxnLst>
              <a:rect l="0" t="0" r="r" b="b"/>
              <a:pathLst>
                <a:path w="21600" h="21600" extrusionOk="0">
                  <a:moveTo>
                    <a:pt x="36" y="8408"/>
                  </a:moveTo>
                  <a:cubicBezTo>
                    <a:pt x="71" y="8408"/>
                    <a:pt x="62" y="8410"/>
                    <a:pt x="170" y="8410"/>
                  </a:cubicBezTo>
                  <a:lnTo>
                    <a:pt x="1791" y="4186"/>
                  </a:lnTo>
                  <a:lnTo>
                    <a:pt x="186" y="0"/>
                  </a:lnTo>
                  <a:cubicBezTo>
                    <a:pt x="8765" y="86"/>
                    <a:pt x="17030" y="6344"/>
                    <a:pt x="21600" y="17376"/>
                  </a:cubicBezTo>
                  <a:lnTo>
                    <a:pt x="19815" y="21463"/>
                  </a:lnTo>
                  <a:lnTo>
                    <a:pt x="16394" y="21600"/>
                  </a:lnTo>
                  <a:cubicBezTo>
                    <a:pt x="12881" y="13142"/>
                    <a:pt x="6571" y="8409"/>
                    <a:pt x="0" y="8427"/>
                  </a:cubicBezTo>
                  <a:lnTo>
                    <a:pt x="0" y="8409"/>
                  </a:lnTo>
                  <a:cubicBezTo>
                    <a:pt x="0" y="8409"/>
                    <a:pt x="26" y="8408"/>
                    <a:pt x="36" y="8408"/>
                  </a:cubicBezTo>
                  <a:close/>
                </a:path>
              </a:pathLst>
            </a:custGeom>
            <a:solidFill>
              <a:schemeClr val="accent1">
                <a:alpha val="82000"/>
              </a:schemeClr>
            </a:solidFill>
            <a:ln w="63500">
              <a:solidFill>
                <a:srgbClr val="FFFFFF"/>
              </a:solid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latin typeface="Proxima Nova Semibold" charset="0"/>
                <a:ea typeface="Proxima Nova Semibold" charset="0"/>
                <a:cs typeface="Proxima Nova Semibold" charset="0"/>
              </a:endParaRPr>
            </a:p>
          </p:txBody>
        </p:sp>
        <p:sp>
          <p:nvSpPr>
            <p:cNvPr id="32" name="Shape 217"/>
            <p:cNvSpPr/>
            <p:nvPr/>
          </p:nvSpPr>
          <p:spPr>
            <a:xfrm>
              <a:off x="14010627" y="6936731"/>
              <a:ext cx="1024651" cy="2979533"/>
            </a:xfrm>
            <a:custGeom>
              <a:avLst/>
              <a:gdLst/>
              <a:ahLst/>
              <a:cxnLst>
                <a:cxn ang="0">
                  <a:pos x="wd2" y="hd2"/>
                </a:cxn>
                <a:cxn ang="5400000">
                  <a:pos x="wd2" y="hd2"/>
                </a:cxn>
                <a:cxn ang="10800000">
                  <a:pos x="wd2" y="hd2"/>
                </a:cxn>
                <a:cxn ang="16200000">
                  <a:pos x="wd2" y="hd2"/>
                </a:cxn>
              </a:cxnLst>
              <a:rect l="0" t="0" r="r" b="b"/>
              <a:pathLst>
                <a:path w="18811" h="21600" extrusionOk="0">
                  <a:moveTo>
                    <a:pt x="141" y="2569"/>
                  </a:moveTo>
                  <a:lnTo>
                    <a:pt x="7481" y="2487"/>
                  </a:lnTo>
                  <a:lnTo>
                    <a:pt x="11320" y="21"/>
                  </a:lnTo>
                  <a:lnTo>
                    <a:pt x="11412" y="0"/>
                  </a:lnTo>
                  <a:cubicBezTo>
                    <a:pt x="20874" y="6474"/>
                    <a:pt x="21600" y="14710"/>
                    <a:pt x="11622" y="21600"/>
                  </a:cubicBezTo>
                  <a:lnTo>
                    <a:pt x="4122" y="21515"/>
                  </a:lnTo>
                  <a:lnTo>
                    <a:pt x="186" y="18993"/>
                  </a:lnTo>
                  <a:cubicBezTo>
                    <a:pt x="7771" y="13739"/>
                    <a:pt x="7196" y="7502"/>
                    <a:pt x="0" y="2602"/>
                  </a:cubicBezTo>
                  <a:cubicBezTo>
                    <a:pt x="0" y="2602"/>
                    <a:pt x="141" y="2569"/>
                    <a:pt x="141" y="2569"/>
                  </a:cubicBezTo>
                  <a:close/>
                </a:path>
              </a:pathLst>
            </a:custGeom>
            <a:solidFill>
              <a:schemeClr val="accent1"/>
            </a:solidFill>
            <a:ln w="63500">
              <a:solidFill>
                <a:srgbClr val="FFFFFF"/>
              </a:solid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latin typeface="Proxima Nova Semibold" charset="0"/>
                <a:ea typeface="Proxima Nova Semibold" charset="0"/>
                <a:cs typeface="Proxima Nova Semibold" charset="0"/>
              </a:endParaRPr>
            </a:p>
          </p:txBody>
        </p:sp>
      </p:grpSp>
      <p:sp>
        <p:nvSpPr>
          <p:cNvPr id="33" name="Shape 210"/>
          <p:cNvSpPr/>
          <p:nvPr/>
        </p:nvSpPr>
        <p:spPr>
          <a:xfrm>
            <a:off x="11852102" y="1626776"/>
            <a:ext cx="721805" cy="378377"/>
          </a:xfrm>
          <a:custGeom>
            <a:avLst/>
            <a:gdLst/>
            <a:ahLst/>
            <a:cxnLst>
              <a:cxn ang="0">
                <a:pos x="wd2" y="hd2"/>
              </a:cxn>
              <a:cxn ang="5400000">
                <a:pos x="wd2" y="hd2"/>
              </a:cxn>
              <a:cxn ang="10800000">
                <a:pos x="wd2" y="hd2"/>
              </a:cxn>
              <a:cxn ang="16200000">
                <a:pos x="wd2" y="hd2"/>
              </a:cxn>
            </a:cxnLst>
            <a:rect l="0" t="0" r="r" b="b"/>
            <a:pathLst>
              <a:path w="21600" h="21600" extrusionOk="0">
                <a:moveTo>
                  <a:pt x="2475" y="16891"/>
                </a:moveTo>
                <a:lnTo>
                  <a:pt x="5403" y="19218"/>
                </a:lnTo>
                <a:cubicBezTo>
                  <a:pt x="5772" y="14168"/>
                  <a:pt x="8039" y="10278"/>
                  <a:pt x="10788" y="10278"/>
                </a:cubicBezTo>
                <a:cubicBezTo>
                  <a:pt x="13574" y="10278"/>
                  <a:pt x="15868" y="14274"/>
                  <a:pt x="16189" y="19425"/>
                </a:cubicBezTo>
                <a:lnTo>
                  <a:pt x="18925" y="21600"/>
                </a:lnTo>
                <a:lnTo>
                  <a:pt x="21600" y="19474"/>
                </a:lnTo>
                <a:cubicBezTo>
                  <a:pt x="21277" y="8616"/>
                  <a:pt x="16560" y="0"/>
                  <a:pt x="10788" y="0"/>
                </a:cubicBezTo>
                <a:cubicBezTo>
                  <a:pt x="5125" y="0"/>
                  <a:pt x="480" y="8292"/>
                  <a:pt x="0" y="18858"/>
                </a:cubicBezTo>
                <a:cubicBezTo>
                  <a:pt x="0" y="18858"/>
                  <a:pt x="2475" y="16891"/>
                  <a:pt x="2475" y="16891"/>
                </a:cubicBezTo>
                <a:close/>
              </a:path>
            </a:pathLst>
          </a:custGeom>
          <a:solidFill>
            <a:srgbClr val="FFFFF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34" name="Shape 211"/>
          <p:cNvSpPr/>
          <p:nvPr/>
        </p:nvSpPr>
        <p:spPr>
          <a:xfrm>
            <a:off x="11852102" y="1982376"/>
            <a:ext cx="722167" cy="378377"/>
          </a:xfrm>
          <a:custGeom>
            <a:avLst/>
            <a:gdLst/>
            <a:ahLst/>
            <a:cxnLst>
              <a:cxn ang="0">
                <a:pos x="wd2" y="hd2"/>
              </a:cxn>
              <a:cxn ang="5400000">
                <a:pos x="wd2" y="hd2"/>
              </a:cxn>
              <a:cxn ang="10800000">
                <a:pos x="wd2" y="hd2"/>
              </a:cxn>
              <a:cxn ang="16200000">
                <a:pos x="wd2" y="hd2"/>
              </a:cxn>
            </a:cxnLst>
            <a:rect l="0" t="0" r="r" b="b"/>
            <a:pathLst>
              <a:path w="21600" h="21600" extrusionOk="0">
                <a:moveTo>
                  <a:pt x="18945" y="4709"/>
                </a:moveTo>
                <a:lnTo>
                  <a:pt x="16184" y="2513"/>
                </a:lnTo>
                <a:cubicBezTo>
                  <a:pt x="15785" y="7499"/>
                  <a:pt x="13536" y="11322"/>
                  <a:pt x="10812" y="11322"/>
                </a:cubicBezTo>
                <a:cubicBezTo>
                  <a:pt x="8054" y="11322"/>
                  <a:pt x="5781" y="7402"/>
                  <a:pt x="5425" y="2324"/>
                </a:cubicBezTo>
                <a:lnTo>
                  <a:pt x="2503" y="0"/>
                </a:lnTo>
                <a:lnTo>
                  <a:pt x="0" y="1991"/>
                </a:lnTo>
                <a:cubicBezTo>
                  <a:pt x="287" y="12913"/>
                  <a:pt x="5018" y="21600"/>
                  <a:pt x="10812" y="21600"/>
                </a:cubicBezTo>
                <a:cubicBezTo>
                  <a:pt x="16498" y="21600"/>
                  <a:pt x="21156" y="13233"/>
                  <a:pt x="21600" y="2598"/>
                </a:cubicBezTo>
                <a:cubicBezTo>
                  <a:pt x="21600" y="2598"/>
                  <a:pt x="18945" y="4709"/>
                  <a:pt x="18945" y="4709"/>
                </a:cubicBezTo>
                <a:close/>
              </a:path>
            </a:pathLst>
          </a:custGeom>
          <a:solidFill>
            <a:srgbClr val="FFFFF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pic>
        <p:nvPicPr>
          <p:cNvPr id="35" name="Picture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2639" y="10796845"/>
            <a:ext cx="6590476" cy="520635"/>
          </a:xfrm>
          <a:prstGeom prst="rect">
            <a:avLst/>
          </a:prstGeom>
        </p:spPr>
      </p:pic>
    </p:spTree>
    <p:extLst>
      <p:ext uri="{BB962C8B-B14F-4D97-AF65-F5344CB8AC3E}">
        <p14:creationId xmlns:p14="http://schemas.microsoft.com/office/powerpoint/2010/main" val="2066855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endParaRPr lang="en-US" dirty="0"/>
          </a:p>
        </p:txBody>
      </p:sp>
      <p:sp>
        <p:nvSpPr>
          <p:cNvPr id="5" name="Text Placeholder 4"/>
          <p:cNvSpPr>
            <a:spLocks noGrp="1"/>
          </p:cNvSpPr>
          <p:nvPr>
            <p:ph type="body" sz="quarter" idx="11"/>
          </p:nvPr>
        </p:nvSpPr>
        <p:spPr>
          <a:xfrm>
            <a:off x="2521526" y="8444345"/>
            <a:ext cx="21616555" cy="4229100"/>
          </a:xfrm>
        </p:spPr>
        <p:txBody>
          <a:bodyPr/>
          <a:lstStyle/>
          <a:p>
            <a:pPr algn="r"/>
            <a:r>
              <a:rPr lang="en-US" dirty="0">
                <a:latin typeface="Open Sans Light" panose="020B0306030504020204" pitchFamily="34" charset="0"/>
                <a:ea typeface="Open Sans Light" panose="020B0306030504020204" pitchFamily="34" charset="0"/>
                <a:cs typeface="Open Sans Light" panose="020B0306030504020204" pitchFamily="34" charset="0"/>
              </a:rPr>
              <a:t>Cloud Insecurity &amp; Privacy Abuse </a:t>
            </a:r>
          </a:p>
        </p:txBody>
      </p:sp>
      <p:sp>
        <p:nvSpPr>
          <p:cNvPr id="6" name="Text Placeholder 5"/>
          <p:cNvSpPr>
            <a:spLocks noGrp="1"/>
          </p:cNvSpPr>
          <p:nvPr>
            <p:ph type="body" sz="quarter" idx="12"/>
          </p:nvPr>
        </p:nvSpPr>
        <p:spPr>
          <a:xfrm>
            <a:off x="2275605" y="9987395"/>
            <a:ext cx="21782809" cy="1352550"/>
          </a:xfrm>
        </p:spPr>
        <p:txBody>
          <a:bodyPr/>
          <a:lstStyle/>
          <a:p>
            <a:pPr algn="r"/>
            <a:r>
              <a:rPr lang="en-US" dirty="0">
                <a:latin typeface="Open Sans Light" panose="020B0306030504020204" pitchFamily="34" charset="0"/>
                <a:ea typeface="Open Sans Light" panose="020B0306030504020204" pitchFamily="34" charset="0"/>
                <a:cs typeface="Open Sans Light" panose="020B0306030504020204" pitchFamily="34" charset="0"/>
              </a:rPr>
              <a:t>The Dawn of the Information Matrix</a:t>
            </a:r>
          </a:p>
        </p:txBody>
      </p:sp>
    </p:spTree>
    <p:extLst>
      <p:ext uri="{BB962C8B-B14F-4D97-AF65-F5344CB8AC3E}">
        <p14:creationId xmlns:p14="http://schemas.microsoft.com/office/powerpoint/2010/main" val="1896272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9514" y="4114800"/>
            <a:ext cx="16459200" cy="8382000"/>
          </a:xfrm>
        </p:spPr>
        <p:txBody>
          <a:bodyPr>
            <a:noAutofit/>
          </a:bodyPr>
          <a:lstStyle/>
          <a:p>
            <a:pPr marL="914400" indent="-914400" algn="just">
              <a:buAutoNum type="arabicPeriod"/>
            </a:pPr>
            <a:r>
              <a:rPr lang="en-US" sz="4800" dirty="0"/>
              <a:t>Limitation of damages liability provisions</a:t>
            </a:r>
          </a:p>
          <a:p>
            <a:pPr marL="914400" indent="-914400" algn="just">
              <a:buAutoNum type="arabicPeriod"/>
            </a:pPr>
            <a:r>
              <a:rPr lang="en-US" sz="4800" dirty="0"/>
              <a:t>Insurance</a:t>
            </a:r>
          </a:p>
          <a:p>
            <a:pPr marL="914400" indent="-914400" algn="just">
              <a:buAutoNum type="arabicPeriod"/>
            </a:pPr>
            <a:r>
              <a:rPr lang="en-US" sz="4800" dirty="0"/>
              <a:t>Compliance audits</a:t>
            </a:r>
          </a:p>
          <a:p>
            <a:pPr marL="914400" indent="-914400" algn="just">
              <a:buAutoNum type="arabicPeriod"/>
            </a:pPr>
            <a:r>
              <a:rPr lang="en-US" sz="4800" dirty="0"/>
              <a:t>Security requirements</a:t>
            </a:r>
          </a:p>
          <a:p>
            <a:pPr marL="914400" indent="-914400" algn="just">
              <a:buAutoNum type="arabicPeriod"/>
            </a:pPr>
            <a:r>
              <a:rPr lang="en-US" sz="4800" dirty="0"/>
              <a:t>Subcontracting</a:t>
            </a:r>
          </a:p>
          <a:p>
            <a:pPr marL="914400" indent="-914400" algn="just">
              <a:buAutoNum type="arabicPeriod"/>
            </a:pPr>
            <a:r>
              <a:rPr lang="en-US" sz="4800" dirty="0"/>
              <a:t>Access monitoring</a:t>
            </a:r>
          </a:p>
          <a:p>
            <a:pPr marL="0" indent="0" algn="ctr">
              <a:buNone/>
            </a:pPr>
            <a:endParaRPr lang="en-US" sz="3200" dirty="0"/>
          </a:p>
          <a:p>
            <a:pPr marL="0" indent="0" algn="ctr">
              <a:buNone/>
            </a:pPr>
            <a:endParaRPr lang="en-US" sz="3200" dirty="0"/>
          </a:p>
          <a:p>
            <a:endParaRPr lang="en-US" sz="38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2850915"/>
            <a:ext cx="18288000" cy="900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6504"/>
            <a:ext cx="18288000"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962400" y="2302276"/>
            <a:ext cx="16154400" cy="1200329"/>
          </a:xfrm>
          <a:prstGeom prst="rect">
            <a:avLst/>
          </a:prstGeom>
          <a:noFill/>
        </p:spPr>
        <p:txBody>
          <a:bodyPr wrap="square" rtlCol="0">
            <a:spAutoFit/>
          </a:bodyPr>
          <a:lstStyle/>
          <a:p>
            <a:pPr algn="ctr"/>
            <a:r>
              <a:rPr lang="en-US" sz="7200" b="1" kern="0" dirty="0">
                <a:solidFill>
                  <a:sysClr val="windowText" lastClr="000000"/>
                </a:solidFill>
              </a:rPr>
              <a:t>Mitigating Risk Through Negotiation</a:t>
            </a:r>
          </a:p>
        </p:txBody>
      </p:sp>
    </p:spTree>
    <p:extLst>
      <p:ext uri="{BB962C8B-B14F-4D97-AF65-F5344CB8AC3E}">
        <p14:creationId xmlns:p14="http://schemas.microsoft.com/office/powerpoint/2010/main" val="509006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2400" y="2133600"/>
            <a:ext cx="16459200" cy="10058400"/>
          </a:xfrm>
        </p:spPr>
        <p:txBody>
          <a:bodyPr>
            <a:noAutofit/>
          </a:bodyPr>
          <a:lstStyle/>
          <a:p>
            <a:pPr marL="0" indent="0" algn="ctr">
              <a:buNone/>
            </a:pPr>
            <a:r>
              <a:rPr lang="en-US" sz="5600" b="1" u="sng" dirty="0"/>
              <a:t>Examples</a:t>
            </a:r>
          </a:p>
          <a:p>
            <a:pPr algn="just"/>
            <a:endParaRPr lang="en-US" sz="3200" dirty="0"/>
          </a:p>
          <a:p>
            <a:pPr marL="0" indent="0" algn="just">
              <a:buNone/>
            </a:pPr>
            <a:endParaRPr lang="en-US" sz="3600" dirty="0"/>
          </a:p>
          <a:p>
            <a:pPr marL="0" indent="0" algn="just">
              <a:buNone/>
            </a:pPr>
            <a:r>
              <a:rPr lang="en-US" sz="3600" dirty="0"/>
              <a:t>IN NO EVENT SHALL VENDORS OR ANY OF ITS SUPPLIERS’ AND LICENSORS’ TOTAL AGGREGATE LIABILITY UNDER THIS AGREEMENT EXCEED THE TOTAL AMOUNT OF FEES RECEIVED BY VENDOR FROM CUSTOMER UNDER THIS AGREEMENT IN THE THREE (3) MONTH PERIOD PRECEDING THE EVENT GIVING RISE TO THE CLAIM.</a:t>
            </a:r>
          </a:p>
          <a:p>
            <a:pPr marL="0" indent="0" algn="just">
              <a:buNone/>
            </a:pPr>
            <a:endParaRPr lang="en-US" sz="3600" dirty="0"/>
          </a:p>
          <a:p>
            <a:pPr marL="0" indent="0" algn="just">
              <a:buNone/>
            </a:pPr>
            <a:r>
              <a:rPr lang="en-US" sz="3600" dirty="0"/>
              <a:t>The exclusions and limitations in this Section 10 shall not apply to:</a:t>
            </a:r>
          </a:p>
          <a:p>
            <a:pPr marL="0" indent="0" algn="just">
              <a:buNone/>
            </a:pPr>
            <a:endParaRPr lang="en-US" sz="3600" dirty="0"/>
          </a:p>
          <a:p>
            <a:pPr marL="0" indent="0" algn="just">
              <a:buNone/>
              <a:tabLst>
                <a:tab pos="1828800" algn="l"/>
                <a:tab pos="2743200" algn="l"/>
              </a:tabLst>
            </a:pPr>
            <a:r>
              <a:rPr lang="en-US" sz="3600" dirty="0"/>
              <a:t>	a.	Losses arising out of or relating to a party’s failure to comply with its obligations under Section 8 (Confidentiality), Exhibit “C” (Data Privacy and Security Requirements) or the Business Associate Agreement between the parties.</a:t>
            </a:r>
          </a:p>
          <a:p>
            <a:pPr algn="just"/>
            <a:endParaRPr lang="en-US" sz="3200" dirty="0"/>
          </a:p>
          <a:p>
            <a:endParaRPr lang="en-US" sz="38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2850915"/>
            <a:ext cx="18288000" cy="900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6504"/>
            <a:ext cx="18288000"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4659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2400" y="2133600"/>
            <a:ext cx="16459200" cy="10058400"/>
          </a:xfrm>
        </p:spPr>
        <p:txBody>
          <a:bodyPr>
            <a:noAutofit/>
          </a:bodyPr>
          <a:lstStyle/>
          <a:p>
            <a:pPr marL="0" indent="0" algn="ctr">
              <a:buNone/>
            </a:pPr>
            <a:endParaRPr lang="en-US" sz="3600" b="1" u="sng" dirty="0"/>
          </a:p>
          <a:p>
            <a:pPr algn="just"/>
            <a:endParaRPr lang="en-US" sz="3600" dirty="0"/>
          </a:p>
          <a:p>
            <a:pPr marL="0" indent="0" algn="just">
              <a:buNone/>
            </a:pPr>
            <a:r>
              <a:rPr lang="en-US" sz="3600" dirty="0"/>
              <a:t>At all times during the Term and for a period of three (3) years thereafter, Vendor shall procure and maintain, at its sole cost and expense, all insurance coverage required by applicable law and in any event insurance coverage in the following types and amounts:</a:t>
            </a:r>
          </a:p>
          <a:p>
            <a:pPr marL="0" indent="0" algn="just">
              <a:buNone/>
            </a:pPr>
            <a:endParaRPr lang="en-US" sz="3600" dirty="0"/>
          </a:p>
          <a:p>
            <a:pPr marL="0" indent="0" algn="just">
              <a:buNone/>
              <a:tabLst>
                <a:tab pos="1828800" algn="l"/>
                <a:tab pos="2743200" algn="l"/>
              </a:tabLst>
            </a:pPr>
            <a:r>
              <a:rPr lang="en-US" sz="3600" dirty="0"/>
              <a:t>	a.	Cyber Liability Insurance, including first party and third party coverage with limits no less than $2,000,000.00 per occurrence and $5,000,000.00 in the aggregate for all claims each policy year.	</a:t>
            </a:r>
          </a:p>
          <a:p>
            <a:endParaRPr lang="en-US" sz="36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2850915"/>
            <a:ext cx="18288000" cy="900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6504"/>
            <a:ext cx="18288000"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5144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2400" y="2133600"/>
            <a:ext cx="16459200" cy="10058400"/>
          </a:xfrm>
        </p:spPr>
        <p:txBody>
          <a:bodyPr>
            <a:noAutofit/>
          </a:bodyPr>
          <a:lstStyle/>
          <a:p>
            <a:pPr marL="0" indent="0" algn="just">
              <a:buNone/>
            </a:pPr>
            <a:r>
              <a:rPr lang="en-US" sz="3600" dirty="0"/>
              <a:t>Subcontracting</a:t>
            </a:r>
          </a:p>
          <a:p>
            <a:pPr marL="0" indent="0" algn="just">
              <a:buNone/>
            </a:pPr>
            <a:r>
              <a:rPr lang="en-US" sz="3600" dirty="0"/>
              <a:t>	Vendor shall not subcontract any Services, in whole or in part, without Customer’s prior written consent, which consent shall not be unreasonably withheld or delayed.  Without limiting the foregoing:</a:t>
            </a:r>
          </a:p>
          <a:p>
            <a:pPr marL="0" indent="0" algn="just">
              <a:buNone/>
            </a:pPr>
            <a:endParaRPr lang="en-US" sz="3600" dirty="0"/>
          </a:p>
          <a:p>
            <a:pPr marL="0" indent="0" algn="just">
              <a:buNone/>
              <a:tabLst>
                <a:tab pos="1828800" algn="l"/>
                <a:tab pos="2743200" algn="l"/>
              </a:tabLst>
            </a:pPr>
            <a:r>
              <a:rPr lang="en-US" sz="3600" dirty="0"/>
              <a:t>	a.	Customer’s consent to any such Subcontractor shall not relieve Vendor or its representations, warranties, or obligations under this Agreement.</a:t>
            </a:r>
          </a:p>
          <a:p>
            <a:pPr marL="0" indent="0" algn="just">
              <a:buNone/>
              <a:tabLst>
                <a:tab pos="1828800" algn="l"/>
                <a:tab pos="2743200" algn="l"/>
              </a:tabLst>
            </a:pPr>
            <a:endParaRPr lang="en-US" sz="3600" dirty="0"/>
          </a:p>
          <a:p>
            <a:pPr marL="0" indent="0" algn="just">
              <a:buNone/>
              <a:tabLst>
                <a:tab pos="1828800" algn="l"/>
                <a:tab pos="2743200" algn="l"/>
              </a:tabLst>
            </a:pPr>
            <a:r>
              <a:rPr lang="en-US" sz="3600" dirty="0"/>
              <a:t>	b.	Vendor shall remain responsible and liable for any and all (i) performance required hereunder, including the proper supervision, coordination and performance of the Services; and (ii) acts and omissions of each Subcontractor (including such Subcontractor’s employees and agents), are deemed Vendor’s acts and omissions to the same extent as if such acts or omissions were by Vendors.	</a:t>
            </a:r>
          </a:p>
          <a:p>
            <a:pPr marL="0" indent="0" algn="just">
              <a:buNone/>
              <a:tabLst>
                <a:tab pos="1828800" algn="l"/>
                <a:tab pos="2743200" algn="l"/>
              </a:tabLst>
            </a:pPr>
            <a:endParaRPr lang="en-US" sz="3600" dirty="0"/>
          </a:p>
          <a:p>
            <a:pPr marL="0" indent="0" algn="just">
              <a:buNone/>
              <a:tabLst>
                <a:tab pos="1828800" algn="l"/>
                <a:tab pos="2743200" algn="l"/>
              </a:tabLst>
            </a:pPr>
            <a:r>
              <a:rPr lang="en-US" sz="3600" dirty="0"/>
              <a:t>	c.	Any noncompliance by any Subcontractor or its employees or agents with the provisions of this Agreement or any Service Order will constitute a breach by Vendor.	</a:t>
            </a:r>
          </a:p>
          <a:p>
            <a:endParaRPr lang="en-US" sz="36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2850915"/>
            <a:ext cx="18288000" cy="900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6504"/>
            <a:ext cx="18288000"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6195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2400" y="2133600"/>
            <a:ext cx="16459200" cy="10058400"/>
          </a:xfrm>
        </p:spPr>
        <p:txBody>
          <a:bodyPr>
            <a:noAutofit/>
          </a:bodyPr>
          <a:lstStyle/>
          <a:p>
            <a:pPr marL="0" indent="0" algn="ctr">
              <a:buNone/>
            </a:pPr>
            <a:r>
              <a:rPr lang="en-US" sz="3600" b="1" dirty="0"/>
              <a:t>EXHIBIT C</a:t>
            </a:r>
          </a:p>
          <a:p>
            <a:pPr marL="0" indent="0" algn="ctr">
              <a:buNone/>
            </a:pPr>
            <a:r>
              <a:rPr lang="en-US" sz="3600" b="1" dirty="0"/>
              <a:t>DATA PRIVACY AND SECURITY REQUIREMENTS</a:t>
            </a:r>
          </a:p>
          <a:p>
            <a:pPr marL="0" indent="0" algn="just">
              <a:buNone/>
            </a:pPr>
            <a:r>
              <a:rPr lang="en-US" sz="3600" dirty="0"/>
              <a:t>	</a:t>
            </a:r>
          </a:p>
          <a:p>
            <a:pPr marL="0" indent="0" algn="just">
              <a:buNone/>
            </a:pPr>
            <a:r>
              <a:rPr lang="en-US" sz="3600" dirty="0"/>
              <a:t>	In addition to any other data or Protected Health Information (“PHI”) requirements stated in the Agreement, Vendor agrees to the following:</a:t>
            </a:r>
          </a:p>
          <a:p>
            <a:pPr marL="0" indent="0" algn="just">
              <a:buNone/>
            </a:pPr>
            <a:endParaRPr lang="en-US" sz="3600" dirty="0"/>
          </a:p>
          <a:p>
            <a:pPr algn="just">
              <a:buAutoNum type="arabicPeriod"/>
            </a:pPr>
            <a:r>
              <a:rPr lang="en-US" sz="3600" dirty="0"/>
              <a:t>Confidential Information</a:t>
            </a:r>
          </a:p>
          <a:p>
            <a:pPr algn="just">
              <a:buAutoNum type="arabicPeriod"/>
            </a:pPr>
            <a:r>
              <a:rPr lang="en-US" sz="3600" dirty="0"/>
              <a:t>HIPAA compliance (BAA)</a:t>
            </a:r>
          </a:p>
          <a:p>
            <a:pPr algn="just">
              <a:buAutoNum type="arabicPeriod"/>
            </a:pPr>
            <a:r>
              <a:rPr lang="en-US" sz="3600" dirty="0"/>
              <a:t>Specific security measures (i.e., access, monitoring, reporting)</a:t>
            </a:r>
          </a:p>
          <a:p>
            <a:pPr algn="just">
              <a:buAutoNum type="arabicPeriod"/>
            </a:pPr>
            <a:r>
              <a:rPr lang="en-US" sz="3600" dirty="0"/>
              <a:t>Access to system by vendor</a:t>
            </a:r>
          </a:p>
          <a:p>
            <a:pPr algn="just">
              <a:buAutoNum type="arabicPeriod"/>
            </a:pPr>
            <a:r>
              <a:rPr lang="en-US" sz="3600" dirty="0"/>
              <a:t>Security questionnaire</a:t>
            </a:r>
          </a:p>
          <a:p>
            <a:pPr algn="just">
              <a:buAutoNum type="arabicPeriod"/>
            </a:pPr>
            <a:r>
              <a:rPr lang="en-US" sz="3600" dirty="0"/>
              <a:t>Redundancy</a:t>
            </a:r>
          </a:p>
          <a:p>
            <a:pPr algn="just">
              <a:buAutoNum type="arabicPeriod"/>
            </a:pPr>
            <a:r>
              <a:rPr lang="en-US" sz="3600" dirty="0"/>
              <a:t>Data Back-up</a:t>
            </a:r>
          </a:p>
          <a:p>
            <a:pPr algn="just">
              <a:buAutoNum type="arabicPeriod"/>
            </a:pPr>
            <a:r>
              <a:rPr lang="en-US" sz="3600" dirty="0"/>
              <a:t>Disaster Recovery	</a:t>
            </a:r>
          </a:p>
          <a:p>
            <a:endParaRPr lang="en-US" sz="36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2850915"/>
            <a:ext cx="18288000" cy="900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6504"/>
            <a:ext cx="18288000"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1636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p:sp>
      <p:sp>
        <p:nvSpPr>
          <p:cNvPr id="11" name="Text Placeholder 10"/>
          <p:cNvSpPr>
            <a:spLocks noGrp="1"/>
          </p:cNvSpPr>
          <p:nvPr>
            <p:ph type="body" sz="quarter" idx="12"/>
          </p:nvPr>
        </p:nvSpPr>
        <p:spPr/>
        <p:txBody>
          <a:bodyPr/>
          <a:lstStyle/>
          <a:p>
            <a:endParaRPr lang="en-US" dirty="0"/>
          </a:p>
        </p:txBody>
      </p:sp>
      <p:sp>
        <p:nvSpPr>
          <p:cNvPr id="10" name="Text Placeholder 9"/>
          <p:cNvSpPr>
            <a:spLocks noGrp="1"/>
          </p:cNvSpPr>
          <p:nvPr>
            <p:ph type="body" sz="quarter" idx="11"/>
          </p:nvPr>
        </p:nvSpPr>
        <p:spPr/>
        <p:txBody>
          <a:bodyPr/>
          <a:lstStyle/>
          <a:p>
            <a:endParaRPr lang="en-US" dirty="0"/>
          </a:p>
        </p:txBody>
      </p:sp>
      <p:sp>
        <p:nvSpPr>
          <p:cNvPr id="5" name="Title 4"/>
          <p:cNvSpPr>
            <a:spLocks noGrp="1"/>
          </p:cNvSpPr>
          <p:nvPr>
            <p:ph type="title"/>
          </p:nvPr>
        </p:nvSpPr>
        <p:spPr/>
        <p:txBody>
          <a:bodyPr/>
          <a:lstStyle/>
          <a:p>
            <a:r>
              <a:rPr lang="en-US" dirty="0"/>
              <a:t>Questions?</a:t>
            </a:r>
          </a:p>
        </p:txBody>
      </p:sp>
      <p:sp>
        <p:nvSpPr>
          <p:cNvPr id="12" name="Text Placeholder 11"/>
          <p:cNvSpPr>
            <a:spLocks noGrp="1"/>
          </p:cNvSpPr>
          <p:nvPr>
            <p:ph type="body" sz="quarter" idx="14"/>
          </p:nvPr>
        </p:nvSpPr>
        <p:spPr/>
        <p:txBody>
          <a:bodyPr/>
          <a:lstStyle/>
          <a:p>
            <a:endParaRPr lang="en-US" dirty="0"/>
          </a:p>
        </p:txBody>
      </p:sp>
      <p:sp>
        <p:nvSpPr>
          <p:cNvPr id="13" name="Text Placeholder 12"/>
          <p:cNvSpPr>
            <a:spLocks noGrp="1"/>
          </p:cNvSpPr>
          <p:nvPr>
            <p:ph type="body" sz="quarter" idx="15"/>
          </p:nvPr>
        </p:nvSpPr>
        <p:spPr/>
        <p:txBody>
          <a:bodyPr/>
          <a:lstStyle/>
          <a:p>
            <a:endParaRPr lang="en-US" dirty="0">
              <a:latin typeface="Proxima Nova Semibold" charset="0"/>
              <a:ea typeface="Proxima Nova Semibold" charset="0"/>
              <a:cs typeface="Proxima Nova Semibold" charset="0"/>
            </a:endParaRPr>
          </a:p>
        </p:txBody>
      </p:sp>
    </p:spTree>
    <p:extLst>
      <p:ext uri="{BB962C8B-B14F-4D97-AF65-F5344CB8AC3E}">
        <p14:creationId xmlns:p14="http://schemas.microsoft.com/office/powerpoint/2010/main" val="1180224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7201" y="1686261"/>
            <a:ext cx="7812034" cy="11791750"/>
          </a:xfrm>
          <a:prstGeom prst="rect">
            <a:avLst/>
          </a:prstGeom>
        </p:spPr>
      </p:pic>
      <p:sp>
        <p:nvSpPr>
          <p:cNvPr id="2" name="Title 1"/>
          <p:cNvSpPr>
            <a:spLocks noGrp="1"/>
          </p:cNvSpPr>
          <p:nvPr>
            <p:ph type="title"/>
          </p:nvPr>
        </p:nvSpPr>
        <p:spPr>
          <a:xfrm>
            <a:off x="8420102" y="360698"/>
            <a:ext cx="14328986" cy="2651126"/>
          </a:xfrm>
        </p:spPr>
        <p:txBody>
          <a:bodyPr>
            <a:normAutofit/>
          </a:bodyPr>
          <a:lstStyle/>
          <a:p>
            <a:r>
              <a:rPr lang="en-US"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Speaker Bio</a:t>
            </a:r>
          </a:p>
        </p:txBody>
      </p:sp>
      <p:sp>
        <p:nvSpPr>
          <p:cNvPr id="3" name="Content Placeholder 2"/>
          <p:cNvSpPr>
            <a:spLocks noGrp="1"/>
          </p:cNvSpPr>
          <p:nvPr>
            <p:ph idx="1"/>
          </p:nvPr>
        </p:nvSpPr>
        <p:spPr>
          <a:xfrm>
            <a:off x="8420102" y="3136901"/>
            <a:ext cx="15848568" cy="9677398"/>
          </a:xfrm>
        </p:spPr>
        <p:txBody>
          <a:bodyPr>
            <a:normAutofit fontScale="77500" lnSpcReduction="20000"/>
          </a:bodyPr>
          <a:lstStyle/>
          <a:p>
            <a:pPr>
              <a:buFont typeface="Wingdings" panose="05000000000000000000" pitchFamily="2" charset="2"/>
              <a:buChar char="§"/>
            </a:pPr>
            <a:r>
              <a:rPr lang="en-US" sz="6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CEO, VerSprite – Global Security Consulting Firm (</a:t>
            </a:r>
            <a:r>
              <a:rPr lang="en-US" sz="6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hlinkClick r:id="rId3"/>
              </a:rPr>
              <a:t>www.versprite.com</a:t>
            </a:r>
            <a:r>
              <a:rPr lang="en-US" sz="6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t>
            </a:r>
          </a:p>
          <a:p>
            <a:pPr marL="0" indent="0">
              <a:buNone/>
            </a:pPr>
            <a:endParaRPr lang="en-US" sz="6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pPr>
              <a:buFont typeface="Wingdings" panose="05000000000000000000" pitchFamily="2" charset="2"/>
              <a:buChar char="§"/>
            </a:pPr>
            <a:r>
              <a:rPr lang="en-US" sz="6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Chapter Leader – OWASP Atlanta</a:t>
            </a:r>
          </a:p>
          <a:p>
            <a:pPr marL="0" indent="0">
              <a:buNone/>
            </a:pPr>
            <a:endParaRPr lang="en-US" sz="6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pPr>
              <a:buFont typeface="Wingdings" panose="05000000000000000000" pitchFamily="2" charset="2"/>
              <a:buChar char="§"/>
            </a:pPr>
            <a:r>
              <a:rPr lang="en-US" sz="6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Author, “Risk Centric Threat Modeling – Process for Attack Simulation &amp; Threat Analysis”, Wiley June 2015</a:t>
            </a:r>
          </a:p>
          <a:p>
            <a:pPr marL="0" indent="0">
              <a:buNone/>
            </a:pPr>
            <a:endParaRPr lang="en-US" sz="6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pPr>
              <a:buFont typeface="Wingdings" panose="05000000000000000000" pitchFamily="2" charset="2"/>
              <a:buChar char="§"/>
            </a:pPr>
            <a:r>
              <a:rPr lang="en-US" sz="6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Former Sr. Security Director, Fortune 50 | Symantec | Dell-Secureworks </a:t>
            </a:r>
          </a:p>
          <a:p>
            <a:pPr marL="0" indent="0">
              <a:buNone/>
            </a:pPr>
            <a:endParaRPr lang="en-US" sz="6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pPr>
              <a:buFont typeface="Wingdings" panose="05000000000000000000" pitchFamily="2" charset="2"/>
              <a:buChar char="§"/>
            </a:pPr>
            <a:r>
              <a:rPr lang="en-US" sz="6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~20 years of global Information Security for various MNCs</a:t>
            </a:r>
          </a:p>
        </p:txBody>
      </p:sp>
    </p:spTree>
    <p:extLst>
      <p:ext uri="{BB962C8B-B14F-4D97-AF65-F5344CB8AC3E}">
        <p14:creationId xmlns:p14="http://schemas.microsoft.com/office/powerpoint/2010/main" val="38490890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icture Placeholder 17"/>
          <p:cNvSpPr>
            <a:spLocks noGrp="1"/>
          </p:cNvSpPr>
          <p:nvPr>
            <p:ph type="pic" sz="quarter" idx="10"/>
          </p:nvPr>
        </p:nvSpPr>
        <p:spPr>
          <a:xfrm>
            <a:off x="36260" y="0"/>
            <a:ext cx="12211049" cy="13716000"/>
          </a:xfrm>
        </p:spPr>
      </p:sp>
      <p:sp>
        <p:nvSpPr>
          <p:cNvPr id="20" name="Text Placeholder 19"/>
          <p:cNvSpPr>
            <a:spLocks noGrp="1"/>
          </p:cNvSpPr>
          <p:nvPr>
            <p:ph type="body" sz="quarter" idx="12"/>
          </p:nvPr>
        </p:nvSpPr>
        <p:spPr>
          <a:xfrm>
            <a:off x="33597" y="39014"/>
            <a:ext cx="12211051" cy="13731013"/>
          </a:xfrm>
          <a:solidFill>
            <a:schemeClr val="accent2">
              <a:alpha val="43000"/>
            </a:schemeClr>
          </a:solidFill>
        </p:spPr>
        <p:txBody>
          <a:bodyPr/>
          <a:lstStyle/>
          <a:p>
            <a:endParaRPr lang="en-US" dirty="0"/>
          </a:p>
        </p:txBody>
      </p:sp>
      <p:sp>
        <p:nvSpPr>
          <p:cNvPr id="19" name="Text Placeholder 18"/>
          <p:cNvSpPr>
            <a:spLocks noGrp="1"/>
          </p:cNvSpPr>
          <p:nvPr>
            <p:ph type="body" sz="quarter" idx="11"/>
          </p:nvPr>
        </p:nvSpPr>
        <p:spPr>
          <a:xfrm>
            <a:off x="-5" y="43981"/>
            <a:ext cx="12211050" cy="13731013"/>
          </a:xfrm>
          <a:solidFill>
            <a:srgbClr val="000000">
              <a:alpha val="9000"/>
            </a:srgbClr>
          </a:solidFill>
        </p:spPr>
        <p:txBody>
          <a:bodyPr/>
          <a:lstStyle/>
          <a:p>
            <a:pPr marL="685800" indent="-685800">
              <a:buFont typeface="Wingdings" panose="05000000000000000000" pitchFamily="2" charset="2"/>
              <a:buChar char="§"/>
            </a:pPr>
            <a:endParaRPr lang="en-US" sz="5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pPr marL="685800" indent="-685800">
              <a:buFont typeface="Wingdings" panose="05000000000000000000" pitchFamily="2" charset="2"/>
              <a:buChar char="§"/>
            </a:pPr>
            <a:r>
              <a:rPr lang="en-US" sz="5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Founded in 2007, Self Funded</a:t>
            </a:r>
          </a:p>
          <a:p>
            <a:pPr marL="685800" indent="-685800">
              <a:buFont typeface="Wingdings" panose="05000000000000000000" pitchFamily="2" charset="2"/>
              <a:buChar char="§"/>
            </a:pPr>
            <a:r>
              <a:rPr lang="en-US" sz="5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Employees across 4 Countries | Serving the needs of nearly 10 countries world wide</a:t>
            </a:r>
          </a:p>
          <a:p>
            <a:pPr marL="685800" indent="-685800">
              <a:buFont typeface="Wingdings" panose="05000000000000000000" pitchFamily="2" charset="2"/>
              <a:buChar char="§"/>
            </a:pPr>
            <a:r>
              <a:rPr lang="en-US" sz="5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Blackhat meets Suit meets Risk</a:t>
            </a:r>
          </a:p>
          <a:p>
            <a:pPr marL="685800" indent="-685800">
              <a:buFont typeface="Wingdings" panose="05000000000000000000" pitchFamily="2" charset="2"/>
              <a:buChar char="§"/>
            </a:pPr>
            <a:r>
              <a:rPr lang="en-US" sz="5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Services in AppSec, GRC, Incident Response, and Security Operations.</a:t>
            </a:r>
          </a:p>
          <a:p>
            <a:pPr marL="685800" indent="-685800">
              <a:buFont typeface="Wingdings" panose="05000000000000000000" pitchFamily="2" charset="2"/>
              <a:buChar char="§"/>
            </a:pPr>
            <a:r>
              <a:rPr lang="en-US" sz="5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Vendor Risk, Business Impact Analysis, Security Architecture, Enterprise Security Risk Analysis, Threat Models, Penetration Testing (Mobile, Web, Cloud)</a:t>
            </a:r>
          </a:p>
          <a:p>
            <a:pPr marL="685800" indent="-685800">
              <a:buFont typeface="Wingdings" panose="05000000000000000000" pitchFamily="2" charset="2"/>
              <a:buChar char="§"/>
            </a:pPr>
            <a:r>
              <a:rPr lang="en-US" sz="5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FedRamp, FISMA, PCI-DSS, HIPAA, ISO 27001, EI3PA, NERC CIP, CSA, FCRA, EU Data Privacy</a:t>
            </a:r>
          </a:p>
          <a:p>
            <a:endParaRPr lang="en-US" sz="5400" dirty="0">
              <a:latin typeface="Open Sans Light" panose="020B0306030504020204" pitchFamily="34" charset="0"/>
              <a:ea typeface="Open Sans Light" panose="020B0306030504020204" pitchFamily="34" charset="0"/>
              <a:cs typeface="Open Sans Light" panose="020B0306030504020204" pitchFamily="34" charset="0"/>
            </a:endParaRPr>
          </a:p>
          <a:p>
            <a:endParaRPr lang="en-US" sz="5400" dirty="0">
              <a:latin typeface="Open Sans Light" panose="020B0306030504020204" pitchFamily="34" charset="0"/>
              <a:ea typeface="Open Sans Light" panose="020B0306030504020204" pitchFamily="34" charset="0"/>
              <a:cs typeface="Open Sans Light" panose="020B0306030504020204" pitchFamily="34" charset="0"/>
            </a:endParaRPr>
          </a:p>
          <a:p>
            <a:endParaRPr lang="en-US" sz="5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 name="Title 4"/>
          <p:cNvSpPr>
            <a:spLocks noGrp="1"/>
          </p:cNvSpPr>
          <p:nvPr>
            <p:ph type="title"/>
          </p:nvPr>
        </p:nvSpPr>
        <p:spPr/>
        <p:txBody>
          <a:bodyPr/>
          <a:lstStyle/>
          <a:p>
            <a:r>
              <a:rPr lang="en-US" dirty="0"/>
              <a:t>About VerSprite</a:t>
            </a:r>
          </a:p>
        </p:txBody>
      </p:sp>
      <p:sp>
        <p:nvSpPr>
          <p:cNvPr id="6" name="Text Placeholder 5"/>
          <p:cNvSpPr>
            <a:spLocks noGrp="1"/>
          </p:cNvSpPr>
          <p:nvPr>
            <p:ph type="body" sz="quarter" idx="13"/>
          </p:nvPr>
        </p:nvSpPr>
        <p:spPr/>
        <p:txBody>
          <a:bodyPr/>
          <a:lstStyle/>
          <a:p>
            <a:r>
              <a:rPr lang="en-US" dirty="0"/>
              <a:t>True spirited security</a:t>
            </a:r>
          </a:p>
        </p:txBody>
      </p:sp>
      <p:sp>
        <p:nvSpPr>
          <p:cNvPr id="21" name="Text Placeholder 20"/>
          <p:cNvSpPr>
            <a:spLocks noGrp="1"/>
          </p:cNvSpPr>
          <p:nvPr>
            <p:ph type="body" sz="quarter" idx="14"/>
          </p:nvPr>
        </p:nvSpPr>
        <p:spPr/>
        <p:txBody>
          <a:bodyPr/>
          <a:lstStyle/>
          <a:p>
            <a:endParaRPr lang="en-US" dirty="0"/>
          </a:p>
        </p:txBody>
      </p:sp>
      <p:pic>
        <p:nvPicPr>
          <p:cNvPr id="45" name="Picture 44" descr="download (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13673" y="8167816"/>
            <a:ext cx="3245923" cy="1524000"/>
          </a:xfrm>
          <a:prstGeom prst="rect">
            <a:avLst/>
          </a:prstGeom>
        </p:spPr>
      </p:pic>
      <p:pic>
        <p:nvPicPr>
          <p:cNvPr id="46" name="Picture 45" descr="images (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07439" y="8701216"/>
            <a:ext cx="3130834" cy="1288663"/>
          </a:xfrm>
          <a:prstGeom prst="rect">
            <a:avLst/>
          </a:prstGeom>
        </p:spPr>
      </p:pic>
      <p:pic>
        <p:nvPicPr>
          <p:cNvPr id="47" name="Picture 46" descr="twitter_logo-100041031-large.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395234" y="8302199"/>
            <a:ext cx="1826877" cy="1230092"/>
          </a:xfrm>
          <a:prstGeom prst="rect">
            <a:avLst/>
          </a:prstGeom>
        </p:spPr>
      </p:pic>
      <p:pic>
        <p:nvPicPr>
          <p:cNvPr id="48" name="Picture 47" descr="download.jpe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6213674" y="4205416"/>
            <a:ext cx="2175512" cy="1600200"/>
          </a:xfrm>
          <a:prstGeom prst="rect">
            <a:avLst/>
          </a:prstGeom>
        </p:spPr>
      </p:pic>
      <p:pic>
        <p:nvPicPr>
          <p:cNvPr id="49" name="Picture 48" descr="download.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4894689" y="5872110"/>
            <a:ext cx="1737341" cy="1069887"/>
          </a:xfrm>
          <a:prstGeom prst="rect">
            <a:avLst/>
          </a:prstGeom>
        </p:spPr>
      </p:pic>
      <p:pic>
        <p:nvPicPr>
          <p:cNvPr id="50" name="Picture 49" descr="home_logo.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6771499" y="5993774"/>
            <a:ext cx="1740238" cy="964188"/>
          </a:xfrm>
          <a:prstGeom prst="rect">
            <a:avLst/>
          </a:prstGeom>
        </p:spPr>
      </p:pic>
      <p:pic>
        <p:nvPicPr>
          <p:cNvPr id="51" name="Picture 50" descr="download (1).jpeg"/>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4430407" y="7222834"/>
            <a:ext cx="3997999" cy="716382"/>
          </a:xfrm>
          <a:prstGeom prst="rect">
            <a:avLst/>
          </a:prstGeom>
        </p:spPr>
      </p:pic>
      <p:pic>
        <p:nvPicPr>
          <p:cNvPr id="52" name="Picture 51" descr="T-Mobile.jp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4743873" y="4282733"/>
            <a:ext cx="1448913" cy="553619"/>
          </a:xfrm>
          <a:prstGeom prst="rect">
            <a:avLst/>
          </a:prstGeom>
        </p:spPr>
      </p:pic>
      <p:pic>
        <p:nvPicPr>
          <p:cNvPr id="53" name="Picture 52" descr="new-cardlytics-logo.png"/>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8042473" y="9615616"/>
            <a:ext cx="2651128" cy="711200"/>
          </a:xfrm>
          <a:prstGeom prst="rect">
            <a:avLst/>
          </a:prstGeom>
        </p:spPr>
      </p:pic>
      <p:pic>
        <p:nvPicPr>
          <p:cNvPr id="54" name="Picture 53" descr="download (2).jpe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493338" y="6253872"/>
            <a:ext cx="3012422" cy="1075744"/>
          </a:xfrm>
          <a:prstGeom prst="rect">
            <a:avLst/>
          </a:prstGeom>
        </p:spPr>
      </p:pic>
      <p:pic>
        <p:nvPicPr>
          <p:cNvPr id="55" name="Picture 54" descr="Logo_Header_ICE_Small.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483173" y="5805616"/>
            <a:ext cx="825500" cy="825500"/>
          </a:xfrm>
          <a:prstGeom prst="rect">
            <a:avLst/>
          </a:prstGeom>
        </p:spPr>
      </p:pic>
      <p:pic>
        <p:nvPicPr>
          <p:cNvPr id="56" name="Picture 55" descr="Logo_Header_NYSE_Small.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3483173" y="6720016"/>
            <a:ext cx="825500" cy="825500"/>
          </a:xfrm>
          <a:prstGeom prst="rect">
            <a:avLst/>
          </a:prstGeom>
        </p:spPr>
      </p:pic>
      <p:pic>
        <p:nvPicPr>
          <p:cNvPr id="57" name="Picture 56" descr="hyh-trans-logo.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8880673" y="7379888"/>
            <a:ext cx="3644162" cy="787927"/>
          </a:xfrm>
          <a:prstGeom prst="rect">
            <a:avLst/>
          </a:prstGeom>
        </p:spPr>
      </p:pic>
      <p:pic>
        <p:nvPicPr>
          <p:cNvPr id="58" name="Picture 57" descr="download (3).jpe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8347273" y="4197132"/>
            <a:ext cx="2133600" cy="444500"/>
          </a:xfrm>
          <a:prstGeom prst="rect">
            <a:avLst/>
          </a:prstGeom>
        </p:spPr>
      </p:pic>
      <p:pic>
        <p:nvPicPr>
          <p:cNvPr id="59" name="Content Placeholder 46" descr="avg-logo.jpg"/>
          <p:cNvPicPr>
            <a:picLocks noChangeAspect="1"/>
          </p:cNvPicPr>
          <p:nvPr/>
        </p:nvPicPr>
        <p:blipFill>
          <a:blip r:embed="rId16" cstate="print">
            <a:extLst>
              <a:ext uri="{28A0092B-C50C-407E-A947-70E740481C1C}">
                <a14:useLocalDpi xmlns:a14="http://schemas.microsoft.com/office/drawing/2010/main" val="0"/>
              </a:ext>
            </a:extLst>
          </a:blip>
          <a:srcRect t="11331" b="11331"/>
          <a:stretch>
            <a:fillRect/>
          </a:stretch>
        </p:blipFill>
        <p:spPr>
          <a:xfrm>
            <a:off x="13394273" y="4205417"/>
            <a:ext cx="1219200" cy="708252"/>
          </a:xfrm>
          <a:prstGeom prst="rect">
            <a:avLst/>
          </a:prstGeom>
        </p:spPr>
      </p:pic>
      <p:pic>
        <p:nvPicPr>
          <p:cNvPr id="60" name="Picture 59"/>
          <p:cNvPicPr>
            <a:picLocks noChangeAspect="1"/>
          </p:cNvPicPr>
          <p:nvPr/>
        </p:nvPicPr>
        <p:blipFill>
          <a:blip r:embed="rId17"/>
          <a:stretch>
            <a:fillRect/>
          </a:stretch>
        </p:blipFill>
        <p:spPr>
          <a:xfrm>
            <a:off x="18082030" y="4720416"/>
            <a:ext cx="2572014" cy="628000"/>
          </a:xfrm>
          <a:prstGeom prst="rect">
            <a:avLst/>
          </a:prstGeom>
        </p:spPr>
      </p:pic>
      <p:pic>
        <p:nvPicPr>
          <p:cNvPr id="61" name="Picture 60"/>
          <p:cNvPicPr>
            <a:picLocks noChangeAspect="1"/>
          </p:cNvPicPr>
          <p:nvPr/>
        </p:nvPicPr>
        <p:blipFill>
          <a:blip r:embed="rId18"/>
          <a:stretch>
            <a:fillRect/>
          </a:stretch>
        </p:blipFill>
        <p:spPr>
          <a:xfrm>
            <a:off x="13438091" y="9384692"/>
            <a:ext cx="4398543" cy="461847"/>
          </a:xfrm>
          <a:prstGeom prst="rect">
            <a:avLst/>
          </a:prstGeom>
        </p:spPr>
      </p:pic>
      <p:pic>
        <p:nvPicPr>
          <p:cNvPr id="62" name="Picture 61"/>
          <p:cNvPicPr>
            <a:picLocks noChangeAspect="1"/>
          </p:cNvPicPr>
          <p:nvPr/>
        </p:nvPicPr>
        <p:blipFill>
          <a:blip r:embed="rId19"/>
          <a:stretch>
            <a:fillRect/>
          </a:stretch>
        </p:blipFill>
        <p:spPr>
          <a:xfrm>
            <a:off x="19947473" y="8396416"/>
            <a:ext cx="2590800" cy="643391"/>
          </a:xfrm>
          <a:prstGeom prst="rect">
            <a:avLst/>
          </a:prstGeom>
        </p:spPr>
      </p:pic>
      <p:pic>
        <p:nvPicPr>
          <p:cNvPr id="63" name="Picture 2" descr="https://hotelprojects.files.wordpress.com/2014/09/mandarin-oriental-hotel-group.gif"/>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0693601" y="4492059"/>
            <a:ext cx="1937800" cy="1542157"/>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4" descr="http://wwwnew.nsd.org/cms/lib08/WA01918953/Centricity/Domain/82/Images/Group-Health-Logo.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8591638" y="5414115"/>
            <a:ext cx="1803400" cy="829652"/>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10" descr="http://www.qbe.com.au/content/static/Mobile/images/qbe_logo.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6632773" y="7921199"/>
            <a:ext cx="20955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12" descr="http://photos.prnewswire.com/prnvar/20110720/MM38935LOGO"/>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4362793" y="7900771"/>
            <a:ext cx="1317480" cy="724614"/>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8" descr="http://www.getfilings.com/sec-filings/131118/NORFOLK-SOUTHERN-CORP_8-K/nsc_logo.jp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3394274" y="4844637"/>
            <a:ext cx="3124200" cy="866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556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287796"/>
            <a:ext cx="18288000" cy="4775200"/>
          </a:xfrm>
        </p:spPr>
        <p:txBody>
          <a:bodyPr/>
          <a:lstStyle/>
          <a:p>
            <a:pPr algn="l"/>
            <a:r>
              <a:rPr lang="en-US" dirty="0"/>
              <a:t>Flying Beyond the Cloud</a:t>
            </a:r>
          </a:p>
        </p:txBody>
      </p:sp>
      <p:sp>
        <p:nvSpPr>
          <p:cNvPr id="3" name="Subtitle 2"/>
          <p:cNvSpPr>
            <a:spLocks noGrp="1"/>
          </p:cNvSpPr>
          <p:nvPr>
            <p:ph type="subTitle" idx="1"/>
          </p:nvPr>
        </p:nvSpPr>
        <p:spPr>
          <a:xfrm>
            <a:off x="113410" y="5875007"/>
            <a:ext cx="18288000" cy="3311524"/>
          </a:xfrm>
        </p:spPr>
        <p:txBody>
          <a:bodyPr/>
          <a:lstStyle/>
          <a:p>
            <a:pPr algn="l"/>
            <a:r>
              <a:rPr lang="en-US" dirty="0"/>
              <a:t>Understanding Beyond Today’s IaaS | PaaS | SaaS | CaaS</a:t>
            </a:r>
          </a:p>
        </p:txBody>
      </p:sp>
    </p:spTree>
    <p:extLst>
      <p:ext uri="{BB962C8B-B14F-4D97-AF65-F5344CB8AC3E}">
        <p14:creationId xmlns:p14="http://schemas.microsoft.com/office/powerpoint/2010/main" val="3027099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Revisiting Key Drivers to Cloud</a:t>
            </a:r>
          </a:p>
        </p:txBody>
      </p:sp>
      <p:sp>
        <p:nvSpPr>
          <p:cNvPr id="3" name="Text Placeholder 2"/>
          <p:cNvSpPr>
            <a:spLocks noGrp="1"/>
          </p:cNvSpPr>
          <p:nvPr>
            <p:ph type="body" sz="quarter" idx="13"/>
          </p:nvPr>
        </p:nvSpPr>
        <p:spPr/>
        <p:txBody>
          <a:bodyPr/>
          <a:lstStyle/>
          <a:p>
            <a:r>
              <a:rPr lang="en-US" dirty="0"/>
              <a:t>Cloud to matrix formation</a:t>
            </a:r>
          </a:p>
        </p:txBody>
      </p:sp>
      <p:sp>
        <p:nvSpPr>
          <p:cNvPr id="4" name="Text Placeholder 3"/>
          <p:cNvSpPr>
            <a:spLocks noGrp="1"/>
          </p:cNvSpPr>
          <p:nvPr>
            <p:ph type="body" sz="quarter" idx="14"/>
          </p:nvPr>
        </p:nvSpPr>
        <p:spPr/>
        <p:txBody>
          <a:bodyPr/>
          <a:lstStyle/>
          <a:p>
            <a:r>
              <a:rPr lang="en-US" dirty="0"/>
              <a:t>Dynamic OnPrem environments too costly to manage in long run</a:t>
            </a:r>
          </a:p>
          <a:p>
            <a:pPr lvl="1"/>
            <a:r>
              <a:rPr lang="en-US" dirty="0"/>
              <a:t>$avings across licensing, network/sys administration, </a:t>
            </a:r>
          </a:p>
          <a:p>
            <a:endParaRPr lang="en-US" dirty="0"/>
          </a:p>
          <a:p>
            <a:r>
              <a:rPr lang="en-US" dirty="0"/>
              <a:t>Dynamic networks || systems || apps need to respond to growing,  diversified threats </a:t>
            </a:r>
          </a:p>
        </p:txBody>
      </p:sp>
    </p:spTree>
    <p:extLst>
      <p:ext uri="{BB962C8B-B14F-4D97-AF65-F5344CB8AC3E}">
        <p14:creationId xmlns:p14="http://schemas.microsoft.com/office/powerpoint/2010/main" val="1766926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Atmospheric Shift to Agile</a:t>
            </a:r>
          </a:p>
        </p:txBody>
      </p:sp>
      <p:sp>
        <p:nvSpPr>
          <p:cNvPr id="3" name="Text Placeholder 2"/>
          <p:cNvSpPr>
            <a:spLocks noGrp="1"/>
          </p:cNvSpPr>
          <p:nvPr>
            <p:ph type="body" sz="quarter" idx="13"/>
          </p:nvPr>
        </p:nvSpPr>
        <p:spPr/>
        <p:txBody>
          <a:bodyPr/>
          <a:lstStyle/>
          <a:p>
            <a:r>
              <a:rPr lang="en-US" dirty="0"/>
              <a:t>Cloud to matrix formation</a:t>
            </a:r>
          </a:p>
        </p:txBody>
      </p:sp>
      <p:sp>
        <p:nvSpPr>
          <p:cNvPr id="4" name="Text Placeholder 3"/>
          <p:cNvSpPr>
            <a:spLocks noGrp="1"/>
          </p:cNvSpPr>
          <p:nvPr>
            <p:ph type="body" sz="quarter" idx="14"/>
          </p:nvPr>
        </p:nvSpPr>
        <p:spPr/>
        <p:txBody>
          <a:bodyPr/>
          <a:lstStyle/>
          <a:p>
            <a:r>
              <a:rPr lang="en-US" dirty="0"/>
              <a:t>Companies becoming more Agile</a:t>
            </a:r>
          </a:p>
          <a:p>
            <a:pPr lvl="1"/>
            <a:r>
              <a:rPr lang="en-US" dirty="0"/>
              <a:t>Agile development requires more agile environments</a:t>
            </a:r>
          </a:p>
          <a:p>
            <a:pPr marL="914400" lvl="1" indent="0">
              <a:buNone/>
            </a:pPr>
            <a:endParaRPr lang="en-US" dirty="0"/>
          </a:p>
          <a:p>
            <a:r>
              <a:rPr lang="en-US" dirty="0"/>
              <a:t>Other key drivers for flying to the Cloud</a:t>
            </a:r>
          </a:p>
          <a:p>
            <a:pPr lvl="1"/>
            <a:r>
              <a:rPr lang="en-US" dirty="0"/>
              <a:t>Business continuity and network resiliency</a:t>
            </a:r>
          </a:p>
          <a:p>
            <a:pPr lvl="1"/>
            <a:r>
              <a:rPr lang="en-US" dirty="0"/>
              <a:t>Risk transference opportunities (e.g.. – SLAs, security, compliance, etc..)</a:t>
            </a:r>
          </a:p>
          <a:p>
            <a:pPr lvl="1"/>
            <a:endParaRPr lang="en-US" dirty="0"/>
          </a:p>
          <a:p>
            <a:r>
              <a:rPr lang="en-US" dirty="0"/>
              <a:t>DevOps a new frontier for Cloud Management</a:t>
            </a:r>
          </a:p>
          <a:p>
            <a:pPr lvl="1"/>
            <a:r>
              <a:rPr lang="en-US" dirty="0"/>
              <a:t>Farming agile services via codified configs</a:t>
            </a:r>
          </a:p>
          <a:p>
            <a:pPr lvl="1"/>
            <a:r>
              <a:rPr lang="en-US" dirty="0"/>
              <a:t>Spinning up new services w/ control panels</a:t>
            </a:r>
          </a:p>
          <a:p>
            <a:pPr lvl="1"/>
            <a:r>
              <a:rPr lang="en-US" dirty="0"/>
              <a:t>Virtualization at all levels</a:t>
            </a:r>
          </a:p>
        </p:txBody>
      </p:sp>
    </p:spTree>
    <p:extLst>
      <p:ext uri="{BB962C8B-B14F-4D97-AF65-F5344CB8AC3E}">
        <p14:creationId xmlns:p14="http://schemas.microsoft.com/office/powerpoint/2010/main" val="3558574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Frameworks Trending in the Cloud</a:t>
            </a:r>
          </a:p>
        </p:txBody>
      </p:sp>
      <p:sp>
        <p:nvSpPr>
          <p:cNvPr id="3" name="Text Placeholder 2"/>
          <p:cNvSpPr>
            <a:spLocks noGrp="1"/>
          </p:cNvSpPr>
          <p:nvPr>
            <p:ph type="body" sz="quarter" idx="13"/>
          </p:nvPr>
        </p:nvSpPr>
        <p:spPr/>
        <p:txBody>
          <a:bodyPr/>
          <a:lstStyle/>
          <a:p>
            <a:r>
              <a:rPr lang="en-US" dirty="0"/>
              <a:t>Frameworks obfuscate security &amp; privacy</a:t>
            </a:r>
          </a:p>
        </p:txBody>
      </p:sp>
      <p:sp>
        <p:nvSpPr>
          <p:cNvPr id="4" name="Text Placeholder 3"/>
          <p:cNvSpPr>
            <a:spLocks noGrp="1"/>
          </p:cNvSpPr>
          <p:nvPr>
            <p:ph type="body" sz="quarter" idx="14"/>
          </p:nvPr>
        </p:nvSpPr>
        <p:spPr>
          <a:xfrm>
            <a:off x="1091313" y="3089534"/>
            <a:ext cx="11635859" cy="7646987"/>
          </a:xfrm>
        </p:spPr>
        <p:txBody>
          <a:bodyPr/>
          <a:lstStyle/>
          <a:p>
            <a:r>
              <a:rPr lang="en-US" dirty="0"/>
              <a:t>Macro Frameworks </a:t>
            </a:r>
          </a:p>
          <a:p>
            <a:pPr lvl="1"/>
            <a:r>
              <a:rPr lang="en-US" dirty="0"/>
              <a:t>Meant for experienced developers </a:t>
            </a:r>
          </a:p>
          <a:p>
            <a:pPr lvl="1"/>
            <a:r>
              <a:rPr lang="en-US" dirty="0"/>
              <a:t>Has many built in components to facilitate authentication, encryption, &amp; security</a:t>
            </a:r>
          </a:p>
          <a:p>
            <a:r>
              <a:rPr lang="en-US" dirty="0"/>
              <a:t>Micro-Frameworks </a:t>
            </a:r>
          </a:p>
          <a:p>
            <a:pPr lvl="1"/>
            <a:r>
              <a:rPr lang="en-US" dirty="0"/>
              <a:t>Gaining Lightweight, quick to get started</a:t>
            </a:r>
          </a:p>
          <a:p>
            <a:pPr lvl="1"/>
            <a:r>
              <a:rPr lang="en-US" dirty="0"/>
              <a:t>Meant for websites and smaller applications </a:t>
            </a:r>
          </a:p>
          <a:p>
            <a:r>
              <a:rPr lang="en-US" dirty="0"/>
              <a:t>JavaScript Frameworks</a:t>
            </a:r>
          </a:p>
          <a:p>
            <a:pPr lvl="1"/>
            <a:r>
              <a:rPr lang="en-US" dirty="0"/>
              <a:t>Provides crisp UI to interface with web frameworks</a:t>
            </a:r>
          </a:p>
          <a:p>
            <a:pPr lvl="1"/>
            <a:endParaRPr lang="en-US" dirty="0"/>
          </a:p>
        </p:txBody>
      </p:sp>
      <p:pic>
        <p:nvPicPr>
          <p:cNvPr id="5" name="Picture 4"/>
          <p:cNvPicPr>
            <a:picLocks noChangeAspect="1"/>
          </p:cNvPicPr>
          <p:nvPr/>
        </p:nvPicPr>
        <p:blipFill>
          <a:blip r:embed="rId2"/>
          <a:stretch>
            <a:fillRect/>
          </a:stretch>
        </p:blipFill>
        <p:spPr>
          <a:xfrm>
            <a:off x="12548480" y="4393793"/>
            <a:ext cx="11582529" cy="4324905"/>
          </a:xfrm>
          <a:prstGeom prst="rect">
            <a:avLst/>
          </a:prstGeom>
        </p:spPr>
      </p:pic>
    </p:spTree>
    <p:extLst>
      <p:ext uri="{BB962C8B-B14F-4D97-AF65-F5344CB8AC3E}">
        <p14:creationId xmlns:p14="http://schemas.microsoft.com/office/powerpoint/2010/main" val="234925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271230"/>
            <a:ext cx="18288000" cy="4775200"/>
          </a:xfrm>
        </p:spPr>
        <p:txBody>
          <a:bodyPr/>
          <a:lstStyle/>
          <a:p>
            <a:pPr algn="l"/>
            <a:r>
              <a:rPr lang="en-US" dirty="0">
                <a:solidFill>
                  <a:srgbClr val="FF0000"/>
                </a:solidFill>
              </a:rPr>
              <a:t>Weather Conditions in Cloud Operations</a:t>
            </a:r>
          </a:p>
        </p:txBody>
      </p:sp>
      <p:sp>
        <p:nvSpPr>
          <p:cNvPr id="3" name="Subtitle 2"/>
          <p:cNvSpPr>
            <a:spLocks noGrp="1"/>
          </p:cNvSpPr>
          <p:nvPr>
            <p:ph type="subTitle" idx="1"/>
          </p:nvPr>
        </p:nvSpPr>
        <p:spPr>
          <a:xfrm>
            <a:off x="0" y="7190824"/>
            <a:ext cx="18288000" cy="3311524"/>
          </a:xfrm>
        </p:spPr>
        <p:txBody>
          <a:bodyPr/>
          <a:lstStyle/>
          <a:p>
            <a:pPr algn="l"/>
            <a:r>
              <a:rPr lang="en-US" dirty="0">
                <a:solidFill>
                  <a:srgbClr val="FF0000"/>
                </a:solidFill>
              </a:rPr>
              <a:t>Process immaturity, security obfuscation, &amp; the rush to B2B/ B2C service dominance</a:t>
            </a:r>
          </a:p>
        </p:txBody>
      </p:sp>
    </p:spTree>
    <p:extLst>
      <p:ext uri="{BB962C8B-B14F-4D97-AF65-F5344CB8AC3E}">
        <p14:creationId xmlns:p14="http://schemas.microsoft.com/office/powerpoint/2010/main" val="2898009919"/>
      </p:ext>
    </p:extLst>
  </p:cSld>
  <p:clrMapOvr>
    <a:masterClrMapping/>
  </p:clrMapOvr>
</p:sld>
</file>

<file path=ppt/theme/theme1.xml><?xml version="1.0" encoding="utf-8"?>
<a:theme xmlns:a="http://schemas.openxmlformats.org/drawingml/2006/main" name="ImprovePresentation">
  <a:themeElements>
    <a:clrScheme name="Medical 1">
      <a:dk1>
        <a:srgbClr val="FFFFFF"/>
      </a:dk1>
      <a:lt1>
        <a:srgbClr val="999999"/>
      </a:lt1>
      <a:dk2>
        <a:srgbClr val="FFFFFF"/>
      </a:dk2>
      <a:lt2>
        <a:srgbClr val="001725"/>
      </a:lt2>
      <a:accent1>
        <a:srgbClr val="0071BC"/>
      </a:accent1>
      <a:accent2>
        <a:srgbClr val="00558D"/>
      </a:accent2>
      <a:accent3>
        <a:srgbClr val="0071BC"/>
      </a:accent3>
      <a:accent4>
        <a:srgbClr val="00558D"/>
      </a:accent4>
      <a:accent5>
        <a:srgbClr val="0071BC"/>
      </a:accent5>
      <a:accent6>
        <a:srgbClr val="00558D"/>
      </a:accent6>
      <a:hlink>
        <a:srgbClr val="0071BC"/>
      </a:hlink>
      <a:folHlink>
        <a:srgbClr val="00558D"/>
      </a:folHlink>
    </a:clrScheme>
    <a:fontScheme name="Custom 4">
      <a:majorFont>
        <a:latin typeface="EB Garamond"/>
        <a:ea typeface=""/>
        <a:cs typeface=""/>
      </a:majorFont>
      <a:minorFont>
        <a:latin typeface="Lato"/>
        <a:ea typeface=""/>
        <a:cs typeface=""/>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5000" dirty="0" smtClean="0">
            <a:solidFill>
              <a:schemeClr val="accent2"/>
            </a:solidFill>
            <a:latin typeface="+mj-lt"/>
          </a:defRPr>
        </a:defPPr>
      </a:lstStyle>
    </a:txDef>
  </a:objectDefaults>
  <a:extraClrSchemeLst/>
  <a:extLst>
    <a:ext uri="{05A4C25C-085E-4340-85A3-A5531E510DB2}">
      <thm15:themeFamily xmlns:thm15="http://schemas.microsoft.com/office/thememl/2012/main" name="Medical_PowerPoint_Template" id="{56437E46-B4F0-574F-83A0-49A6BA3A3E52}" vid="{34A98B27-EDA7-E946-9F6A-37175038D0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VerSprite_PowerPoint_Template_DRAFT2</Template>
  <TotalTime>2891</TotalTime>
  <Words>1450</Words>
  <Application>Microsoft Office PowerPoint</Application>
  <PresentationFormat>Custom</PresentationFormat>
  <Paragraphs>225</Paragraphs>
  <Slides>25</Slides>
  <Notes>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25</vt:i4>
      </vt:variant>
    </vt:vector>
  </HeadingPairs>
  <TitlesOfParts>
    <vt:vector size="38" baseType="lpstr">
      <vt:lpstr>Arial</vt:lpstr>
      <vt:lpstr>Calibri</vt:lpstr>
      <vt:lpstr>Calibri Light</vt:lpstr>
      <vt:lpstr>Courier New</vt:lpstr>
      <vt:lpstr>EB Garamond</vt:lpstr>
      <vt:lpstr>Lato</vt:lpstr>
      <vt:lpstr>Open Sans Light</vt:lpstr>
      <vt:lpstr>Proxima Nova</vt:lpstr>
      <vt:lpstr>Proxima Nova Semibold</vt:lpstr>
      <vt:lpstr>Wingdings</vt:lpstr>
      <vt:lpstr>ImprovePresentation</vt:lpstr>
      <vt:lpstr>Office Theme</vt:lpstr>
      <vt:lpstr>1_Office Theme</vt:lpstr>
      <vt:lpstr>Cloud Security &amp; Mitigating Vulnerabilities  IAPP Knowledge Net October 4, 2016 </vt:lpstr>
      <vt:lpstr>PowerPoint Presentation</vt:lpstr>
      <vt:lpstr>Speaker Bio</vt:lpstr>
      <vt:lpstr>About VerSprite</vt:lpstr>
      <vt:lpstr>Flying Beyond the Cloud</vt:lpstr>
      <vt:lpstr>Revisiting Key Drivers to Cloud</vt:lpstr>
      <vt:lpstr>Atmospheric Shift to Agile</vt:lpstr>
      <vt:lpstr>Frameworks Trending in the Cloud</vt:lpstr>
      <vt:lpstr>Weather Conditions in Cloud Operations</vt:lpstr>
      <vt:lpstr>Cloud Security Realism</vt:lpstr>
      <vt:lpstr>Holding CSPs Accountable</vt:lpstr>
      <vt:lpstr>Balancing Security Accountability</vt:lpstr>
      <vt:lpstr>Rise of the APIs</vt:lpstr>
      <vt:lpstr>Proliferation of APIs Warrant Vigilance</vt:lpstr>
      <vt:lpstr>DevOps, APIs, and Your Data</vt:lpstr>
      <vt:lpstr>Prescriptive Privacy Guidance for Cloud Adoption</vt:lpstr>
      <vt:lpstr>Privacy Considerations to Live By</vt:lpstr>
      <vt:lpstr>Top Threats to Consider</vt:lpstr>
      <vt:lpstr>Best Practices in Managing Privacy/ Security in Cloud Operations</vt:lpstr>
      <vt:lpstr>PowerPoint Presentation</vt:lpstr>
      <vt:lpstr>PowerPoint Presentation</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Takaoka</dc:creator>
  <cp:lastModifiedBy>Mr. UV</cp:lastModifiedBy>
  <cp:revision>151</cp:revision>
  <dcterms:created xsi:type="dcterms:W3CDTF">2016-01-22T16:13:22Z</dcterms:created>
  <dcterms:modified xsi:type="dcterms:W3CDTF">2016-10-05T04:50:26Z</dcterms:modified>
</cp:coreProperties>
</file>